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7EDB1F-92EA-49AE-B8B3-8708609DBBD2}" v="5" dt="2023-01-22T22:01:23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DEED78AE-7D74-465D-9C61-D9536E9A24FE}"/>
    <pc:docChg chg="custSel modSld">
      <pc:chgData name="Coufal Petr" userId="76484aeb-9507-44c9-a583-612a370dac90" providerId="ADAL" clId="{DEED78AE-7D74-465D-9C61-D9536E9A24FE}" dt="2022-08-24T09:30:27.152" v="49" actId="1076"/>
      <pc:docMkLst>
        <pc:docMk/>
      </pc:docMkLst>
      <pc:sldChg chg="modSp mod">
        <pc:chgData name="Coufal Petr" userId="76484aeb-9507-44c9-a583-612a370dac90" providerId="ADAL" clId="{DEED78AE-7D74-465D-9C61-D9536E9A24FE}" dt="2022-08-24T09:30:27.152" v="49" actId="1076"/>
        <pc:sldMkLst>
          <pc:docMk/>
          <pc:sldMk cId="2044262015" sldId="267"/>
        </pc:sldMkLst>
        <pc:spChg chg="mod">
          <ac:chgData name="Coufal Petr" userId="76484aeb-9507-44c9-a583-612a370dac90" providerId="ADAL" clId="{DEED78AE-7D74-465D-9C61-D9536E9A24FE}" dt="2022-08-24T09:30:27.152" v="49" actId="1076"/>
          <ac:spMkLst>
            <pc:docMk/>
            <pc:sldMk cId="2044262015" sldId="267"/>
            <ac:spMk id="3" creationId="{B62F196E-6975-3DB2-604D-3BD80C8A15B7}"/>
          </ac:spMkLst>
        </pc:spChg>
        <pc:picChg chg="mod">
          <ac:chgData name="Coufal Petr" userId="76484aeb-9507-44c9-a583-612a370dac90" providerId="ADAL" clId="{DEED78AE-7D74-465D-9C61-D9536E9A24FE}" dt="2022-08-24T09:30:17.875" v="46" actId="1076"/>
          <ac:picMkLst>
            <pc:docMk/>
            <pc:sldMk cId="2044262015" sldId="267"/>
            <ac:picMk id="10242" creationId="{6156623C-F77D-BE21-759E-2B407A6AC27B}"/>
          </ac:picMkLst>
        </pc:picChg>
      </pc:sldChg>
    </pc:docChg>
  </pc:docChgLst>
  <pc:docChgLst>
    <pc:chgData name="Coufal Petr" userId="76484aeb-9507-44c9-a583-612a370dac90" providerId="ADAL" clId="{E87EDB1F-92EA-49AE-B8B3-8708609DBBD2}"/>
    <pc:docChg chg="undo custSel addSld modSld">
      <pc:chgData name="Coufal Petr" userId="76484aeb-9507-44c9-a583-612a370dac90" providerId="ADAL" clId="{E87EDB1F-92EA-49AE-B8B3-8708609DBBD2}" dt="2023-01-22T22:11:54.686" v="1192" actId="20577"/>
      <pc:docMkLst>
        <pc:docMk/>
      </pc:docMkLst>
      <pc:sldChg chg="modSp mod">
        <pc:chgData name="Coufal Petr" userId="76484aeb-9507-44c9-a583-612a370dac90" providerId="ADAL" clId="{E87EDB1F-92EA-49AE-B8B3-8708609DBBD2}" dt="2022-08-20T14:42:36.961" v="490" actId="20577"/>
        <pc:sldMkLst>
          <pc:docMk/>
          <pc:sldMk cId="2194595579" sldId="256"/>
        </pc:sldMkLst>
        <pc:spChg chg="mod">
          <ac:chgData name="Coufal Petr" userId="76484aeb-9507-44c9-a583-612a370dac90" providerId="ADAL" clId="{E87EDB1F-92EA-49AE-B8B3-8708609DBBD2}" dt="2022-08-20T14:42:36.961" v="490" actId="20577"/>
          <ac:spMkLst>
            <pc:docMk/>
            <pc:sldMk cId="2194595579" sldId="256"/>
            <ac:spMk id="3" creationId="{F6414581-768E-906E-FAC2-780567DBF32C}"/>
          </ac:spMkLst>
        </pc:spChg>
      </pc:sldChg>
      <pc:sldChg chg="modSp mod">
        <pc:chgData name="Coufal Petr" userId="76484aeb-9507-44c9-a583-612a370dac90" providerId="ADAL" clId="{E87EDB1F-92EA-49AE-B8B3-8708609DBBD2}" dt="2023-01-22T22:02:42.736" v="1100" actId="166"/>
        <pc:sldMkLst>
          <pc:docMk/>
          <pc:sldMk cId="1225535196" sldId="257"/>
        </pc:sldMkLst>
        <pc:spChg chg="mod ord">
          <ac:chgData name="Coufal Petr" userId="76484aeb-9507-44c9-a583-612a370dac90" providerId="ADAL" clId="{E87EDB1F-92EA-49AE-B8B3-8708609DBBD2}" dt="2023-01-22T22:02:42.736" v="1100" actId="166"/>
          <ac:spMkLst>
            <pc:docMk/>
            <pc:sldMk cId="1225535196" sldId="257"/>
            <ac:spMk id="3" creationId="{B68D91DD-7BEE-7331-B4F1-6CF46FD9DB4B}"/>
          </ac:spMkLst>
        </pc:spChg>
        <pc:picChg chg="mod">
          <ac:chgData name="Coufal Petr" userId="76484aeb-9507-44c9-a583-612a370dac90" providerId="ADAL" clId="{E87EDB1F-92EA-49AE-B8B3-8708609DBBD2}" dt="2023-01-22T22:01:23.224" v="1077" actId="14100"/>
          <ac:picMkLst>
            <pc:docMk/>
            <pc:sldMk cId="1225535196" sldId="257"/>
            <ac:picMk id="1030" creationId="{07FA89FB-DF05-ED3F-43D0-81A0255C3F71}"/>
          </ac:picMkLst>
        </pc:picChg>
      </pc:sldChg>
      <pc:sldChg chg="modSp mod">
        <pc:chgData name="Coufal Petr" userId="76484aeb-9507-44c9-a583-612a370dac90" providerId="ADAL" clId="{E87EDB1F-92EA-49AE-B8B3-8708609DBBD2}" dt="2023-01-22T22:01:17.254" v="1076" actId="1076"/>
        <pc:sldMkLst>
          <pc:docMk/>
          <pc:sldMk cId="284937794" sldId="258"/>
        </pc:sldMkLst>
        <pc:spChg chg="mod">
          <ac:chgData name="Coufal Petr" userId="76484aeb-9507-44c9-a583-612a370dac90" providerId="ADAL" clId="{E87EDB1F-92EA-49AE-B8B3-8708609DBBD2}" dt="2023-01-22T22:01:13.530" v="1075" actId="1076"/>
          <ac:spMkLst>
            <pc:docMk/>
            <pc:sldMk cId="284937794" sldId="258"/>
            <ac:spMk id="3" creationId="{14998359-9622-E560-DDDC-2298B4EBE991}"/>
          </ac:spMkLst>
        </pc:spChg>
        <pc:picChg chg="mod">
          <ac:chgData name="Coufal Petr" userId="76484aeb-9507-44c9-a583-612a370dac90" providerId="ADAL" clId="{E87EDB1F-92EA-49AE-B8B3-8708609DBBD2}" dt="2023-01-22T22:01:17.254" v="1076" actId="1076"/>
          <ac:picMkLst>
            <pc:docMk/>
            <pc:sldMk cId="284937794" sldId="258"/>
            <ac:picMk id="13" creationId="{0AD3F549-8D41-C37A-AD1D-E0ABF3A840E0}"/>
          </ac:picMkLst>
        </pc:picChg>
      </pc:sldChg>
      <pc:sldChg chg="addSp delSp modSp new mod setBg">
        <pc:chgData name="Coufal Petr" userId="76484aeb-9507-44c9-a583-612a370dac90" providerId="ADAL" clId="{E87EDB1F-92EA-49AE-B8B3-8708609DBBD2}" dt="2023-01-22T22:03:19.338" v="1107" actId="207"/>
        <pc:sldMkLst>
          <pc:docMk/>
          <pc:sldMk cId="4133054557" sldId="259"/>
        </pc:sldMkLst>
        <pc:spChg chg="mod">
          <ac:chgData name="Coufal Petr" userId="76484aeb-9507-44c9-a583-612a370dac90" providerId="ADAL" clId="{E87EDB1F-92EA-49AE-B8B3-8708609DBBD2}" dt="2022-08-20T11:37:36.761" v="192" actId="1076"/>
          <ac:spMkLst>
            <pc:docMk/>
            <pc:sldMk cId="4133054557" sldId="259"/>
            <ac:spMk id="2" creationId="{ACB42D6F-8C7C-81EE-77EC-07DACDB36722}"/>
          </ac:spMkLst>
        </pc:spChg>
        <pc:spChg chg="mod ord">
          <ac:chgData name="Coufal Petr" userId="76484aeb-9507-44c9-a583-612a370dac90" providerId="ADAL" clId="{E87EDB1F-92EA-49AE-B8B3-8708609DBBD2}" dt="2023-01-22T22:03:19.338" v="1107" actId="207"/>
          <ac:spMkLst>
            <pc:docMk/>
            <pc:sldMk cId="4133054557" sldId="259"/>
            <ac:spMk id="3" creationId="{F0EDE8E5-2479-27F5-079A-563ABFADE8EC}"/>
          </ac:spMkLst>
        </pc:spChg>
        <pc:spChg chg="add">
          <ac:chgData name="Coufal Petr" userId="76484aeb-9507-44c9-a583-612a370dac90" providerId="ADAL" clId="{E87EDB1F-92EA-49AE-B8B3-8708609DBBD2}" dt="2022-08-20T11:30:18.103" v="26" actId="26606"/>
          <ac:spMkLst>
            <pc:docMk/>
            <pc:sldMk cId="4133054557" sldId="259"/>
            <ac:spMk id="4105" creationId="{EB6D1D7F-141C-4D8E-BFBA-D95B68E16385}"/>
          </ac:spMkLst>
        </pc:spChg>
        <pc:spChg chg="add">
          <ac:chgData name="Coufal Petr" userId="76484aeb-9507-44c9-a583-612a370dac90" providerId="ADAL" clId="{E87EDB1F-92EA-49AE-B8B3-8708609DBBD2}" dt="2022-08-20T11:30:18.103" v="26" actId="26606"/>
          <ac:spMkLst>
            <pc:docMk/>
            <pc:sldMk cId="4133054557" sldId="259"/>
            <ac:spMk id="4107" creationId="{245B42B6-26F8-4E25-839B-FB38F13BEFFC}"/>
          </ac:spMkLst>
        </pc:spChg>
        <pc:picChg chg="add mod">
          <ac:chgData name="Coufal Petr" userId="76484aeb-9507-44c9-a583-612a370dac90" providerId="ADAL" clId="{E87EDB1F-92EA-49AE-B8B3-8708609DBBD2}" dt="2022-08-20T11:30:18.103" v="26" actId="26606"/>
          <ac:picMkLst>
            <pc:docMk/>
            <pc:sldMk cId="4133054557" sldId="259"/>
            <ac:picMk id="4" creationId="{B1A351B2-E1CE-055A-285D-DB66B0233027}"/>
          </ac:picMkLst>
        </pc:picChg>
        <pc:picChg chg="add mod ord">
          <ac:chgData name="Coufal Petr" userId="76484aeb-9507-44c9-a583-612a370dac90" providerId="ADAL" clId="{E87EDB1F-92EA-49AE-B8B3-8708609DBBD2}" dt="2022-08-20T11:30:18.103" v="26" actId="26606"/>
          <ac:picMkLst>
            <pc:docMk/>
            <pc:sldMk cId="4133054557" sldId="259"/>
            <ac:picMk id="4098" creationId="{BFAE450E-C510-320C-773F-81D1042B192C}"/>
          </ac:picMkLst>
        </pc:picChg>
        <pc:picChg chg="add mod">
          <ac:chgData name="Coufal Petr" userId="76484aeb-9507-44c9-a583-612a370dac90" providerId="ADAL" clId="{E87EDB1F-92EA-49AE-B8B3-8708609DBBD2}" dt="2022-08-20T11:30:18.103" v="26" actId="26606"/>
          <ac:picMkLst>
            <pc:docMk/>
            <pc:sldMk cId="4133054557" sldId="259"/>
            <ac:picMk id="4100" creationId="{3DA83D74-1717-4837-4AA4-31F1C31EFA5D}"/>
          </ac:picMkLst>
        </pc:picChg>
        <pc:picChg chg="add mod">
          <ac:chgData name="Coufal Petr" userId="76484aeb-9507-44c9-a583-612a370dac90" providerId="ADAL" clId="{E87EDB1F-92EA-49AE-B8B3-8708609DBBD2}" dt="2022-08-20T11:34:54.487" v="146" actId="14100"/>
          <ac:picMkLst>
            <pc:docMk/>
            <pc:sldMk cId="4133054557" sldId="259"/>
            <ac:picMk id="4102" creationId="{4085BC2E-05B3-2806-C471-EBFB7F6BA99D}"/>
          </ac:picMkLst>
        </pc:picChg>
        <pc:picChg chg="add del">
          <ac:chgData name="Coufal Petr" userId="76484aeb-9507-44c9-a583-612a370dac90" providerId="ADAL" clId="{E87EDB1F-92EA-49AE-B8B3-8708609DBBD2}" dt="2022-08-20T11:34:00.284" v="136"/>
          <ac:picMkLst>
            <pc:docMk/>
            <pc:sldMk cId="4133054557" sldId="259"/>
            <ac:picMk id="4104" creationId="{756A2832-AF9E-ED36-8AA9-E4D40F9EFC15}"/>
          </ac:picMkLst>
        </pc:picChg>
      </pc:sldChg>
      <pc:sldChg chg="addSp delSp modSp new mod setBg">
        <pc:chgData name="Coufal Petr" userId="76484aeb-9507-44c9-a583-612a370dac90" providerId="ADAL" clId="{E87EDB1F-92EA-49AE-B8B3-8708609DBBD2}" dt="2023-01-22T22:03:48.567" v="1116" actId="1076"/>
        <pc:sldMkLst>
          <pc:docMk/>
          <pc:sldMk cId="766793090" sldId="260"/>
        </pc:sldMkLst>
        <pc:spChg chg="mod">
          <ac:chgData name="Coufal Petr" userId="76484aeb-9507-44c9-a583-612a370dac90" providerId="ADAL" clId="{E87EDB1F-92EA-49AE-B8B3-8708609DBBD2}" dt="2022-08-20T11:36:22.577" v="154" actId="26606"/>
          <ac:spMkLst>
            <pc:docMk/>
            <pc:sldMk cId="766793090" sldId="260"/>
            <ac:spMk id="2" creationId="{249AB4DE-5C90-B46A-FA04-BD06F14A1C0A}"/>
          </ac:spMkLst>
        </pc:spChg>
        <pc:spChg chg="mod ord">
          <ac:chgData name="Coufal Petr" userId="76484aeb-9507-44c9-a583-612a370dac90" providerId="ADAL" clId="{E87EDB1F-92EA-49AE-B8B3-8708609DBBD2}" dt="2023-01-22T22:03:48.567" v="1116" actId="1076"/>
          <ac:spMkLst>
            <pc:docMk/>
            <pc:sldMk cId="766793090" sldId="260"/>
            <ac:spMk id="3" creationId="{C20FCB05-45F8-F900-ADDB-A71190F1C09A}"/>
          </ac:spMkLst>
        </pc:spChg>
        <pc:spChg chg="add">
          <ac:chgData name="Coufal Petr" userId="76484aeb-9507-44c9-a583-612a370dac90" providerId="ADAL" clId="{E87EDB1F-92EA-49AE-B8B3-8708609DBBD2}" dt="2022-08-20T11:36:22.577" v="154" actId="26606"/>
          <ac:spMkLst>
            <pc:docMk/>
            <pc:sldMk cId="766793090" sldId="260"/>
            <ac:spMk id="3085" creationId="{EB6D1D7F-141C-4D8E-BFBA-D95B68E16385}"/>
          </ac:spMkLst>
        </pc:spChg>
        <pc:spChg chg="add">
          <ac:chgData name="Coufal Petr" userId="76484aeb-9507-44c9-a583-612a370dac90" providerId="ADAL" clId="{E87EDB1F-92EA-49AE-B8B3-8708609DBBD2}" dt="2022-08-20T11:36:22.577" v="154" actId="26606"/>
          <ac:spMkLst>
            <pc:docMk/>
            <pc:sldMk cId="766793090" sldId="260"/>
            <ac:spMk id="3087" creationId="{245B42B6-26F8-4E25-839B-FB38F13BEFFC}"/>
          </ac:spMkLst>
        </pc:spChg>
        <pc:picChg chg="add del">
          <ac:chgData name="Coufal Petr" userId="76484aeb-9507-44c9-a583-612a370dac90" providerId="ADAL" clId="{E87EDB1F-92EA-49AE-B8B3-8708609DBBD2}" dt="2022-08-20T11:29:21.477" v="22" actId="21"/>
          <ac:picMkLst>
            <pc:docMk/>
            <pc:sldMk cId="766793090" sldId="260"/>
            <ac:picMk id="3074" creationId="{CCE040F4-717A-F7DF-B799-47B078E5FC10}"/>
          </ac:picMkLst>
        </pc:picChg>
        <pc:picChg chg="add mod">
          <ac:chgData name="Coufal Petr" userId="76484aeb-9507-44c9-a583-612a370dac90" providerId="ADAL" clId="{E87EDB1F-92EA-49AE-B8B3-8708609DBBD2}" dt="2022-08-20T11:36:22.577" v="154" actId="26606"/>
          <ac:picMkLst>
            <pc:docMk/>
            <pc:sldMk cId="766793090" sldId="260"/>
            <ac:picMk id="3076" creationId="{62905F4E-7C1B-5034-E9B5-FB40C45F78BC}"/>
          </ac:picMkLst>
        </pc:picChg>
        <pc:picChg chg="add mod ord">
          <ac:chgData name="Coufal Petr" userId="76484aeb-9507-44c9-a583-612a370dac90" providerId="ADAL" clId="{E87EDB1F-92EA-49AE-B8B3-8708609DBBD2}" dt="2022-08-20T11:36:22.577" v="154" actId="26606"/>
          <ac:picMkLst>
            <pc:docMk/>
            <pc:sldMk cId="766793090" sldId="260"/>
            <ac:picMk id="3078" creationId="{7AE6417B-1E45-86AE-0B6B-F69279B79532}"/>
          </ac:picMkLst>
        </pc:picChg>
        <pc:picChg chg="add mod">
          <ac:chgData name="Coufal Petr" userId="76484aeb-9507-44c9-a583-612a370dac90" providerId="ADAL" clId="{E87EDB1F-92EA-49AE-B8B3-8708609DBBD2}" dt="2022-08-20T11:36:22.577" v="154" actId="26606"/>
          <ac:picMkLst>
            <pc:docMk/>
            <pc:sldMk cId="766793090" sldId="260"/>
            <ac:picMk id="3080" creationId="{5160EE98-21AB-696C-12A9-873A57C26B04}"/>
          </ac:picMkLst>
        </pc:picChg>
      </pc:sldChg>
      <pc:sldChg chg="addSp delSp modSp new mod setBg setClrOvrMap">
        <pc:chgData name="Coufal Petr" userId="76484aeb-9507-44c9-a583-612a370dac90" providerId="ADAL" clId="{E87EDB1F-92EA-49AE-B8B3-8708609DBBD2}" dt="2023-01-22T22:06:08.665" v="1131" actId="20577"/>
        <pc:sldMkLst>
          <pc:docMk/>
          <pc:sldMk cId="2161804398" sldId="261"/>
        </pc:sldMkLst>
        <pc:spChg chg="mod">
          <ac:chgData name="Coufal Petr" userId="76484aeb-9507-44c9-a583-612a370dac90" providerId="ADAL" clId="{E87EDB1F-92EA-49AE-B8B3-8708609DBBD2}" dt="2023-01-22T22:04:53.804" v="1120" actId="207"/>
          <ac:spMkLst>
            <pc:docMk/>
            <pc:sldMk cId="2161804398" sldId="261"/>
            <ac:spMk id="2" creationId="{C77BD8B2-969B-BC2A-3CF6-E4CBBA4ABFEB}"/>
          </ac:spMkLst>
        </pc:spChg>
        <pc:spChg chg="mod">
          <ac:chgData name="Coufal Petr" userId="76484aeb-9507-44c9-a583-612a370dac90" providerId="ADAL" clId="{E87EDB1F-92EA-49AE-B8B3-8708609DBBD2}" dt="2023-01-22T22:06:08.665" v="1131" actId="20577"/>
          <ac:spMkLst>
            <pc:docMk/>
            <pc:sldMk cId="2161804398" sldId="261"/>
            <ac:spMk id="3" creationId="{1A59E390-0249-F43C-6E87-2BFDD94843C2}"/>
          </ac:spMkLst>
        </pc:spChg>
        <pc:spChg chg="add del">
          <ac:chgData name="Coufal Petr" userId="76484aeb-9507-44c9-a583-612a370dac90" providerId="ADAL" clId="{E87EDB1F-92EA-49AE-B8B3-8708609DBBD2}" dt="2022-08-20T14:13:27.192" v="314" actId="26606"/>
          <ac:spMkLst>
            <pc:docMk/>
            <pc:sldMk cId="2161804398" sldId="261"/>
            <ac:spMk id="5131" creationId="{EB6D1D7F-141C-4D8E-BFBA-D95B68E16385}"/>
          </ac:spMkLst>
        </pc:spChg>
        <pc:spChg chg="add del">
          <ac:chgData name="Coufal Petr" userId="76484aeb-9507-44c9-a583-612a370dac90" providerId="ADAL" clId="{E87EDB1F-92EA-49AE-B8B3-8708609DBBD2}" dt="2022-08-20T14:13:27.192" v="314" actId="26606"/>
          <ac:spMkLst>
            <pc:docMk/>
            <pc:sldMk cId="2161804398" sldId="261"/>
            <ac:spMk id="5133" creationId="{558DA214-7FDA-4C9D-A7CF-9AD725E290E1}"/>
          </ac:spMkLst>
        </pc:spChg>
        <pc:spChg chg="add del">
          <ac:chgData name="Coufal Petr" userId="76484aeb-9507-44c9-a583-612a370dac90" providerId="ADAL" clId="{E87EDB1F-92EA-49AE-B8B3-8708609DBBD2}" dt="2022-08-20T14:16:30.858" v="327" actId="26606"/>
          <ac:spMkLst>
            <pc:docMk/>
            <pc:sldMk cId="2161804398" sldId="261"/>
            <ac:spMk id="5138" creationId="{EB6D1D7F-141C-4D8E-BFBA-D95B68E16385}"/>
          </ac:spMkLst>
        </pc:spChg>
        <pc:spChg chg="add del">
          <ac:chgData name="Coufal Petr" userId="76484aeb-9507-44c9-a583-612a370dac90" providerId="ADAL" clId="{E87EDB1F-92EA-49AE-B8B3-8708609DBBD2}" dt="2022-08-20T14:16:30.858" v="327" actId="26606"/>
          <ac:spMkLst>
            <pc:docMk/>
            <pc:sldMk cId="2161804398" sldId="261"/>
            <ac:spMk id="5140" creationId="{558DA214-7FDA-4C9D-A7CF-9AD725E290E1}"/>
          </ac:spMkLst>
        </pc:spChg>
        <pc:spChg chg="add del">
          <ac:chgData name="Coufal Petr" userId="76484aeb-9507-44c9-a583-612a370dac90" providerId="ADAL" clId="{E87EDB1F-92EA-49AE-B8B3-8708609DBBD2}" dt="2022-08-20T14:16:30.858" v="327" actId="26606"/>
          <ac:spMkLst>
            <pc:docMk/>
            <pc:sldMk cId="2161804398" sldId="261"/>
            <ac:spMk id="5145" creationId="{EB6D1D7F-141C-4D8E-BFBA-D95B68E16385}"/>
          </ac:spMkLst>
        </pc:spChg>
        <pc:spChg chg="add del">
          <ac:chgData name="Coufal Petr" userId="76484aeb-9507-44c9-a583-612a370dac90" providerId="ADAL" clId="{E87EDB1F-92EA-49AE-B8B3-8708609DBBD2}" dt="2022-08-20T14:16:30.858" v="327" actId="26606"/>
          <ac:spMkLst>
            <pc:docMk/>
            <pc:sldMk cId="2161804398" sldId="261"/>
            <ac:spMk id="5147" creationId="{558DA214-7FDA-4C9D-A7CF-9AD725E290E1}"/>
          </ac:spMkLst>
        </pc:spChg>
        <pc:spChg chg="add del">
          <ac:chgData name="Coufal Petr" userId="76484aeb-9507-44c9-a583-612a370dac90" providerId="ADAL" clId="{E87EDB1F-92EA-49AE-B8B3-8708609DBBD2}" dt="2022-08-20T14:16:30.858" v="327" actId="26606"/>
          <ac:spMkLst>
            <pc:docMk/>
            <pc:sldMk cId="2161804398" sldId="261"/>
            <ac:spMk id="5149" creationId="{A77F89CE-BF52-4AF5-8B0B-7E9693734EDE}"/>
          </ac:spMkLst>
        </pc:spChg>
        <pc:picChg chg="add mod ord">
          <ac:chgData name="Coufal Petr" userId="76484aeb-9507-44c9-a583-612a370dac90" providerId="ADAL" clId="{E87EDB1F-92EA-49AE-B8B3-8708609DBBD2}" dt="2022-08-20T14:16:30.858" v="327" actId="26606"/>
          <ac:picMkLst>
            <pc:docMk/>
            <pc:sldMk cId="2161804398" sldId="261"/>
            <ac:picMk id="5122" creationId="{468D5A50-D800-861F-3E36-F29C30FA025B}"/>
          </ac:picMkLst>
        </pc:picChg>
        <pc:picChg chg="add del mod">
          <ac:chgData name="Coufal Petr" userId="76484aeb-9507-44c9-a583-612a370dac90" providerId="ADAL" clId="{E87EDB1F-92EA-49AE-B8B3-8708609DBBD2}" dt="2022-08-20T14:11:08.772" v="303" actId="478"/>
          <ac:picMkLst>
            <pc:docMk/>
            <pc:sldMk cId="2161804398" sldId="261"/>
            <ac:picMk id="5124" creationId="{58FC32A0-416B-7C06-1116-2920BC224F2B}"/>
          </ac:picMkLst>
        </pc:picChg>
        <pc:picChg chg="add del mod">
          <ac:chgData name="Coufal Petr" userId="76484aeb-9507-44c9-a583-612a370dac90" providerId="ADAL" clId="{E87EDB1F-92EA-49AE-B8B3-8708609DBBD2}" dt="2022-08-20T14:11:06.058" v="302" actId="478"/>
          <ac:picMkLst>
            <pc:docMk/>
            <pc:sldMk cId="2161804398" sldId="261"/>
            <ac:picMk id="5126" creationId="{C90EDAAD-AF28-8730-0ECD-E98E58E6F197}"/>
          </ac:picMkLst>
        </pc:picChg>
        <pc:picChg chg="add mod">
          <ac:chgData name="Coufal Petr" userId="76484aeb-9507-44c9-a583-612a370dac90" providerId="ADAL" clId="{E87EDB1F-92EA-49AE-B8B3-8708609DBBD2}" dt="2022-08-20T14:16:30.858" v="327" actId="26606"/>
          <ac:picMkLst>
            <pc:docMk/>
            <pc:sldMk cId="2161804398" sldId="261"/>
            <ac:picMk id="5128" creationId="{7D276B1B-6FDE-2B21-12EF-88C00C4E73BC}"/>
          </ac:picMkLst>
        </pc:picChg>
        <pc:picChg chg="add mod">
          <ac:chgData name="Coufal Petr" userId="76484aeb-9507-44c9-a583-612a370dac90" providerId="ADAL" clId="{E87EDB1F-92EA-49AE-B8B3-8708609DBBD2}" dt="2022-08-20T14:16:30.858" v="327" actId="26606"/>
          <ac:picMkLst>
            <pc:docMk/>
            <pc:sldMk cId="2161804398" sldId="261"/>
            <ac:picMk id="5130" creationId="{E1D33C24-AFE3-2C95-4A74-97DF060C2B72}"/>
          </ac:picMkLst>
        </pc:picChg>
        <pc:picChg chg="add del">
          <ac:chgData name="Coufal Petr" userId="76484aeb-9507-44c9-a583-612a370dac90" providerId="ADAL" clId="{E87EDB1F-92EA-49AE-B8B3-8708609DBBD2}" dt="2022-08-20T14:19:53.524" v="351" actId="478"/>
          <ac:picMkLst>
            <pc:docMk/>
            <pc:sldMk cId="2161804398" sldId="261"/>
            <ac:picMk id="5132" creationId="{00566177-EBCC-D835-AF14-EE3480976062}"/>
          </ac:picMkLst>
        </pc:picChg>
        <pc:picChg chg="add mod">
          <ac:chgData name="Coufal Petr" userId="76484aeb-9507-44c9-a583-612a370dac90" providerId="ADAL" clId="{E87EDB1F-92EA-49AE-B8B3-8708609DBBD2}" dt="2022-08-20T14:20:51.026" v="357" actId="1076"/>
          <ac:picMkLst>
            <pc:docMk/>
            <pc:sldMk cId="2161804398" sldId="261"/>
            <ac:picMk id="5134" creationId="{603D90D5-FCED-FFC9-E1D7-C8FE7850A51D}"/>
          </ac:picMkLst>
        </pc:picChg>
      </pc:sldChg>
      <pc:sldChg chg="addSp delSp modSp new mod setBg setClrOvrMap">
        <pc:chgData name="Coufal Petr" userId="76484aeb-9507-44c9-a583-612a370dac90" providerId="ADAL" clId="{E87EDB1F-92EA-49AE-B8B3-8708609DBBD2}" dt="2023-01-22T22:06:41.278" v="1140" actId="27636"/>
        <pc:sldMkLst>
          <pc:docMk/>
          <pc:sldMk cId="3896567766" sldId="262"/>
        </pc:sldMkLst>
        <pc:spChg chg="mod">
          <ac:chgData name="Coufal Petr" userId="76484aeb-9507-44c9-a583-612a370dac90" providerId="ADAL" clId="{E87EDB1F-92EA-49AE-B8B3-8708609DBBD2}" dt="2022-08-20T14:53:34.250" v="653" actId="113"/>
          <ac:spMkLst>
            <pc:docMk/>
            <pc:sldMk cId="3896567766" sldId="262"/>
            <ac:spMk id="2" creationId="{E125AF6C-0F6D-5269-8597-89F70D771E19}"/>
          </ac:spMkLst>
        </pc:spChg>
        <pc:spChg chg="mod ord">
          <ac:chgData name="Coufal Petr" userId="76484aeb-9507-44c9-a583-612a370dac90" providerId="ADAL" clId="{E87EDB1F-92EA-49AE-B8B3-8708609DBBD2}" dt="2023-01-22T22:06:41.278" v="1140" actId="27636"/>
          <ac:spMkLst>
            <pc:docMk/>
            <pc:sldMk cId="3896567766" sldId="262"/>
            <ac:spMk id="3" creationId="{2D42BF3F-F2CE-0FD9-AAA0-D39BA48822D7}"/>
          </ac:spMkLst>
        </pc:spChg>
        <pc:spChg chg="add del">
          <ac:chgData name="Coufal Petr" userId="76484aeb-9507-44c9-a583-612a370dac90" providerId="ADAL" clId="{E87EDB1F-92EA-49AE-B8B3-8708609DBBD2}" dt="2022-08-20T14:48:16.656" v="586" actId="26606"/>
          <ac:spMkLst>
            <pc:docMk/>
            <pc:sldMk cId="3896567766" sldId="262"/>
            <ac:spMk id="6153" creationId="{EB6D1D7F-141C-4D8E-BFBA-D95B68E16385}"/>
          </ac:spMkLst>
        </pc:spChg>
        <pc:spChg chg="add del">
          <ac:chgData name="Coufal Petr" userId="76484aeb-9507-44c9-a583-612a370dac90" providerId="ADAL" clId="{E87EDB1F-92EA-49AE-B8B3-8708609DBBD2}" dt="2022-08-20T14:48:16.656" v="586" actId="26606"/>
          <ac:spMkLst>
            <pc:docMk/>
            <pc:sldMk cId="3896567766" sldId="262"/>
            <ac:spMk id="6155" creationId="{558DA214-7FDA-4C9D-A7CF-9AD725E290E1}"/>
          </ac:spMkLst>
        </pc:spChg>
        <pc:spChg chg="add">
          <ac:chgData name="Coufal Petr" userId="76484aeb-9507-44c9-a583-612a370dac90" providerId="ADAL" clId="{E87EDB1F-92EA-49AE-B8B3-8708609DBBD2}" dt="2022-08-20T14:48:16.666" v="587" actId="26606"/>
          <ac:spMkLst>
            <pc:docMk/>
            <pc:sldMk cId="3896567766" sldId="262"/>
            <ac:spMk id="6157" creationId="{EB6D1D7F-141C-4D8E-BFBA-D95B68E16385}"/>
          </ac:spMkLst>
        </pc:spChg>
        <pc:spChg chg="add">
          <ac:chgData name="Coufal Petr" userId="76484aeb-9507-44c9-a583-612a370dac90" providerId="ADAL" clId="{E87EDB1F-92EA-49AE-B8B3-8708609DBBD2}" dt="2022-08-20T14:48:16.666" v="587" actId="26606"/>
          <ac:spMkLst>
            <pc:docMk/>
            <pc:sldMk cId="3896567766" sldId="262"/>
            <ac:spMk id="6158" creationId="{245B42B6-26F8-4E25-839B-FB38F13BEFFC}"/>
          </ac:spMkLst>
        </pc:spChg>
        <pc:picChg chg="add mod">
          <ac:chgData name="Coufal Petr" userId="76484aeb-9507-44c9-a583-612a370dac90" providerId="ADAL" clId="{E87EDB1F-92EA-49AE-B8B3-8708609DBBD2}" dt="2022-08-20T14:48:16.666" v="587" actId="26606"/>
          <ac:picMkLst>
            <pc:docMk/>
            <pc:sldMk cId="3896567766" sldId="262"/>
            <ac:picMk id="6146" creationId="{8A19699B-2647-F840-1F35-A76834008871}"/>
          </ac:picMkLst>
        </pc:picChg>
        <pc:picChg chg="add mod ord">
          <ac:chgData name="Coufal Petr" userId="76484aeb-9507-44c9-a583-612a370dac90" providerId="ADAL" clId="{E87EDB1F-92EA-49AE-B8B3-8708609DBBD2}" dt="2022-08-20T14:48:16.666" v="587" actId="26606"/>
          <ac:picMkLst>
            <pc:docMk/>
            <pc:sldMk cId="3896567766" sldId="262"/>
            <ac:picMk id="6148" creationId="{E868B347-7D8E-10A5-3716-36CFB158E31F}"/>
          </ac:picMkLst>
        </pc:picChg>
        <pc:picChg chg="add mod">
          <ac:chgData name="Coufal Petr" userId="76484aeb-9507-44c9-a583-612a370dac90" providerId="ADAL" clId="{E87EDB1F-92EA-49AE-B8B3-8708609DBBD2}" dt="2022-08-20T14:50:12.960" v="591" actId="1076"/>
          <ac:picMkLst>
            <pc:docMk/>
            <pc:sldMk cId="3896567766" sldId="262"/>
            <ac:picMk id="6150" creationId="{5533234D-CC12-13AC-A450-DAD81278756C}"/>
          </ac:picMkLst>
        </pc:picChg>
      </pc:sldChg>
      <pc:sldChg chg="addSp delSp modSp add mod setClrOvrMap">
        <pc:chgData name="Coufal Petr" userId="76484aeb-9507-44c9-a583-612a370dac90" providerId="ADAL" clId="{E87EDB1F-92EA-49AE-B8B3-8708609DBBD2}" dt="2023-01-22T22:07:14.085" v="1144" actId="115"/>
        <pc:sldMkLst>
          <pc:docMk/>
          <pc:sldMk cId="1356281136" sldId="263"/>
        </pc:sldMkLst>
        <pc:spChg chg="mod">
          <ac:chgData name="Coufal Petr" userId="76484aeb-9507-44c9-a583-612a370dac90" providerId="ADAL" clId="{E87EDB1F-92EA-49AE-B8B3-8708609DBBD2}" dt="2022-08-20T14:57:27.128" v="698" actId="403"/>
          <ac:spMkLst>
            <pc:docMk/>
            <pc:sldMk cId="1356281136" sldId="263"/>
            <ac:spMk id="2" creationId="{E125AF6C-0F6D-5269-8597-89F70D771E19}"/>
          </ac:spMkLst>
        </pc:spChg>
        <pc:spChg chg="mod ord">
          <ac:chgData name="Coufal Petr" userId="76484aeb-9507-44c9-a583-612a370dac90" providerId="ADAL" clId="{E87EDB1F-92EA-49AE-B8B3-8708609DBBD2}" dt="2023-01-22T22:07:14.085" v="1144" actId="115"/>
          <ac:spMkLst>
            <pc:docMk/>
            <pc:sldMk cId="1356281136" sldId="263"/>
            <ac:spMk id="3" creationId="{2D42BF3F-F2CE-0FD9-AAA0-D39BA48822D7}"/>
          </ac:spMkLst>
        </pc:spChg>
        <pc:spChg chg="del">
          <ac:chgData name="Coufal Petr" userId="76484aeb-9507-44c9-a583-612a370dac90" providerId="ADAL" clId="{E87EDB1F-92EA-49AE-B8B3-8708609DBBD2}" dt="2022-08-20T14:55:43.474" v="672" actId="26606"/>
          <ac:spMkLst>
            <pc:docMk/>
            <pc:sldMk cId="1356281136" sldId="263"/>
            <ac:spMk id="6157" creationId="{EB6D1D7F-141C-4D8E-BFBA-D95B68E16385}"/>
          </ac:spMkLst>
        </pc:spChg>
        <pc:spChg chg="del">
          <ac:chgData name="Coufal Petr" userId="76484aeb-9507-44c9-a583-612a370dac90" providerId="ADAL" clId="{E87EDB1F-92EA-49AE-B8B3-8708609DBBD2}" dt="2022-08-20T14:55:43.474" v="672" actId="26606"/>
          <ac:spMkLst>
            <pc:docMk/>
            <pc:sldMk cId="1356281136" sldId="263"/>
            <ac:spMk id="6158" creationId="{245B42B6-26F8-4E25-839B-FB38F13BEFFC}"/>
          </ac:spMkLst>
        </pc:spChg>
        <pc:spChg chg="add del">
          <ac:chgData name="Coufal Petr" userId="76484aeb-9507-44c9-a583-612a370dac90" providerId="ADAL" clId="{E87EDB1F-92EA-49AE-B8B3-8708609DBBD2}" dt="2022-08-20T14:57:15.885" v="688" actId="26606"/>
          <ac:spMkLst>
            <pc:docMk/>
            <pc:sldMk cId="1356281136" sldId="263"/>
            <ac:spMk id="7179" creationId="{EB6D1D7F-141C-4D8E-BFBA-D95B68E16385}"/>
          </ac:spMkLst>
        </pc:spChg>
        <pc:spChg chg="add">
          <ac:chgData name="Coufal Petr" userId="76484aeb-9507-44c9-a583-612a370dac90" providerId="ADAL" clId="{E87EDB1F-92EA-49AE-B8B3-8708609DBBD2}" dt="2022-08-20T14:57:15.885" v="688" actId="26606"/>
          <ac:spMkLst>
            <pc:docMk/>
            <pc:sldMk cId="1356281136" sldId="263"/>
            <ac:spMk id="7184" creationId="{EB6D1D7F-141C-4D8E-BFBA-D95B68E16385}"/>
          </ac:spMkLst>
        </pc:spChg>
        <pc:spChg chg="add">
          <ac:chgData name="Coufal Petr" userId="76484aeb-9507-44c9-a583-612a370dac90" providerId="ADAL" clId="{E87EDB1F-92EA-49AE-B8B3-8708609DBBD2}" dt="2022-08-20T14:57:15.885" v="688" actId="26606"/>
          <ac:spMkLst>
            <pc:docMk/>
            <pc:sldMk cId="1356281136" sldId="263"/>
            <ac:spMk id="7186" creationId="{558DA214-7FDA-4C9D-A7CF-9AD725E290E1}"/>
          </ac:spMkLst>
        </pc:spChg>
        <pc:picChg chg="del">
          <ac:chgData name="Coufal Petr" userId="76484aeb-9507-44c9-a583-612a370dac90" providerId="ADAL" clId="{E87EDB1F-92EA-49AE-B8B3-8708609DBBD2}" dt="2022-08-20T14:51:01.508" v="594" actId="478"/>
          <ac:picMkLst>
            <pc:docMk/>
            <pc:sldMk cId="1356281136" sldId="263"/>
            <ac:picMk id="6146" creationId="{8A19699B-2647-F840-1F35-A76834008871}"/>
          </ac:picMkLst>
        </pc:picChg>
        <pc:picChg chg="del">
          <ac:chgData name="Coufal Petr" userId="76484aeb-9507-44c9-a583-612a370dac90" providerId="ADAL" clId="{E87EDB1F-92EA-49AE-B8B3-8708609DBBD2}" dt="2022-08-20T14:51:02.279" v="595" actId="478"/>
          <ac:picMkLst>
            <pc:docMk/>
            <pc:sldMk cId="1356281136" sldId="263"/>
            <ac:picMk id="6148" creationId="{E868B347-7D8E-10A5-3716-36CFB158E31F}"/>
          </ac:picMkLst>
        </pc:picChg>
        <pc:picChg chg="add mod ord">
          <ac:chgData name="Coufal Petr" userId="76484aeb-9507-44c9-a583-612a370dac90" providerId="ADAL" clId="{E87EDB1F-92EA-49AE-B8B3-8708609DBBD2}" dt="2022-08-20T14:57:15.885" v="688" actId="26606"/>
          <ac:picMkLst>
            <pc:docMk/>
            <pc:sldMk cId="1356281136" sldId="263"/>
            <ac:picMk id="7170" creationId="{8FB95584-3A86-D561-02C6-A92BEC516031}"/>
          </ac:picMkLst>
        </pc:picChg>
        <pc:picChg chg="add mod ord">
          <ac:chgData name="Coufal Petr" userId="76484aeb-9507-44c9-a583-612a370dac90" providerId="ADAL" clId="{E87EDB1F-92EA-49AE-B8B3-8708609DBBD2}" dt="2022-08-20T14:57:15.885" v="688" actId="26606"/>
          <ac:picMkLst>
            <pc:docMk/>
            <pc:sldMk cId="1356281136" sldId="263"/>
            <ac:picMk id="7172" creationId="{9ACEDCA2-2B58-4CA7-777F-D9B92231892C}"/>
          </ac:picMkLst>
        </pc:picChg>
        <pc:picChg chg="add mod ord">
          <ac:chgData name="Coufal Petr" userId="76484aeb-9507-44c9-a583-612a370dac90" providerId="ADAL" clId="{E87EDB1F-92EA-49AE-B8B3-8708609DBBD2}" dt="2022-08-20T14:57:15.885" v="688" actId="26606"/>
          <ac:picMkLst>
            <pc:docMk/>
            <pc:sldMk cId="1356281136" sldId="263"/>
            <ac:picMk id="7174" creationId="{1CB7C5B3-8434-16F1-DA61-324D6523628A}"/>
          </ac:picMkLst>
        </pc:picChg>
        <pc:picChg chg="add mod">
          <ac:chgData name="Coufal Petr" userId="76484aeb-9507-44c9-a583-612a370dac90" providerId="ADAL" clId="{E87EDB1F-92EA-49AE-B8B3-8708609DBBD2}" dt="2022-08-20T14:57:15.885" v="688" actId="26606"/>
          <ac:picMkLst>
            <pc:docMk/>
            <pc:sldMk cId="1356281136" sldId="263"/>
            <ac:picMk id="7176" creationId="{FCF87763-069D-262C-F5A9-10EE278A2898}"/>
          </ac:picMkLst>
        </pc:picChg>
      </pc:sldChg>
      <pc:sldChg chg="addSp modSp new mod setBg setClrOvrMap">
        <pc:chgData name="Coufal Petr" userId="76484aeb-9507-44c9-a583-612a370dac90" providerId="ADAL" clId="{E87EDB1F-92EA-49AE-B8B3-8708609DBBD2}" dt="2023-01-22T22:09:01.679" v="1158" actId="1076"/>
        <pc:sldMkLst>
          <pc:docMk/>
          <pc:sldMk cId="1134323715" sldId="264"/>
        </pc:sldMkLst>
        <pc:spChg chg="mod">
          <ac:chgData name="Coufal Petr" userId="76484aeb-9507-44c9-a583-612a370dac90" providerId="ADAL" clId="{E87EDB1F-92EA-49AE-B8B3-8708609DBBD2}" dt="2023-01-22T22:08:30.521" v="1155" actId="404"/>
          <ac:spMkLst>
            <pc:docMk/>
            <pc:sldMk cId="1134323715" sldId="264"/>
            <ac:spMk id="2" creationId="{EE294011-BD9F-B9AF-7E78-2EECC9C0395A}"/>
          </ac:spMkLst>
        </pc:spChg>
        <pc:spChg chg="mod ord">
          <ac:chgData name="Coufal Petr" userId="76484aeb-9507-44c9-a583-612a370dac90" providerId="ADAL" clId="{E87EDB1F-92EA-49AE-B8B3-8708609DBBD2}" dt="2023-01-22T22:09:01.679" v="1158" actId="1076"/>
          <ac:spMkLst>
            <pc:docMk/>
            <pc:sldMk cId="1134323715" sldId="264"/>
            <ac:spMk id="3" creationId="{1DAC977F-1F25-02DC-B418-3EADBB917C56}"/>
          </ac:spMkLst>
        </pc:spChg>
        <pc:spChg chg="add">
          <ac:chgData name="Coufal Petr" userId="76484aeb-9507-44c9-a583-612a370dac90" providerId="ADAL" clId="{E87EDB1F-92EA-49AE-B8B3-8708609DBBD2}" dt="2022-08-20T15:06:10.939" v="752" actId="26606"/>
          <ac:spMkLst>
            <pc:docMk/>
            <pc:sldMk cId="1134323715" sldId="264"/>
            <ac:spMk id="11" creationId="{EB6D1D7F-141C-4D8E-BFBA-D95B68E16385}"/>
          </ac:spMkLst>
        </pc:spChg>
        <pc:picChg chg="add mod">
          <ac:chgData name="Coufal Petr" userId="76484aeb-9507-44c9-a583-612a370dac90" providerId="ADAL" clId="{E87EDB1F-92EA-49AE-B8B3-8708609DBBD2}" dt="2022-08-20T15:06:10.939" v="752" actId="26606"/>
          <ac:picMkLst>
            <pc:docMk/>
            <pc:sldMk cId="1134323715" sldId="264"/>
            <ac:picMk id="4" creationId="{29B39F49-B75C-28F4-5CA6-1D9F5B0094DE}"/>
          </ac:picMkLst>
        </pc:picChg>
        <pc:picChg chg="add mod">
          <ac:chgData name="Coufal Petr" userId="76484aeb-9507-44c9-a583-612a370dac90" providerId="ADAL" clId="{E87EDB1F-92EA-49AE-B8B3-8708609DBBD2}" dt="2022-08-20T15:06:10.939" v="752" actId="26606"/>
          <ac:picMkLst>
            <pc:docMk/>
            <pc:sldMk cId="1134323715" sldId="264"/>
            <ac:picMk id="5" creationId="{0423FB55-D760-E1C5-F731-495737525F85}"/>
          </ac:picMkLst>
        </pc:picChg>
        <pc:picChg chg="add mod">
          <ac:chgData name="Coufal Petr" userId="76484aeb-9507-44c9-a583-612a370dac90" providerId="ADAL" clId="{E87EDB1F-92EA-49AE-B8B3-8708609DBBD2}" dt="2022-08-20T15:06:10.939" v="752" actId="26606"/>
          <ac:picMkLst>
            <pc:docMk/>
            <pc:sldMk cId="1134323715" sldId="264"/>
            <ac:picMk id="6" creationId="{F0BE5C63-D323-A523-EEAC-41E4070FFF2E}"/>
          </ac:picMkLst>
        </pc:picChg>
      </pc:sldChg>
      <pc:sldChg chg="addSp modSp new mod setBg">
        <pc:chgData name="Coufal Petr" userId="76484aeb-9507-44c9-a583-612a370dac90" providerId="ADAL" clId="{E87EDB1F-92EA-49AE-B8B3-8708609DBBD2}" dt="2023-01-22T22:10:37.647" v="1174" actId="404"/>
        <pc:sldMkLst>
          <pc:docMk/>
          <pc:sldMk cId="3588403241" sldId="265"/>
        </pc:sldMkLst>
        <pc:spChg chg="mod">
          <ac:chgData name="Coufal Petr" userId="76484aeb-9507-44c9-a583-612a370dac90" providerId="ADAL" clId="{E87EDB1F-92EA-49AE-B8B3-8708609DBBD2}" dt="2023-01-22T22:10:37.647" v="1174" actId="404"/>
          <ac:spMkLst>
            <pc:docMk/>
            <pc:sldMk cId="3588403241" sldId="265"/>
            <ac:spMk id="2" creationId="{9AD9EF7B-E037-9327-E7DC-7E6E809D8569}"/>
          </ac:spMkLst>
        </pc:spChg>
        <pc:spChg chg="mod ord">
          <ac:chgData name="Coufal Petr" userId="76484aeb-9507-44c9-a583-612a370dac90" providerId="ADAL" clId="{E87EDB1F-92EA-49AE-B8B3-8708609DBBD2}" dt="2023-01-22T22:10:32.020" v="1171" actId="27636"/>
          <ac:spMkLst>
            <pc:docMk/>
            <pc:sldMk cId="3588403241" sldId="265"/>
            <ac:spMk id="3" creationId="{B62F196E-6975-3DB2-604D-3BD80C8A15B7}"/>
          </ac:spMkLst>
        </pc:spChg>
        <pc:spChg chg="add">
          <ac:chgData name="Coufal Petr" userId="76484aeb-9507-44c9-a583-612a370dac90" providerId="ADAL" clId="{E87EDB1F-92EA-49AE-B8B3-8708609DBBD2}" dt="2022-08-20T15:13:53.721" v="858" actId="26606"/>
          <ac:spMkLst>
            <pc:docMk/>
            <pc:sldMk cId="3588403241" sldId="265"/>
            <ac:spMk id="8201" creationId="{EB6D1D7F-141C-4D8E-BFBA-D95B68E16385}"/>
          </ac:spMkLst>
        </pc:spChg>
        <pc:spChg chg="add">
          <ac:chgData name="Coufal Petr" userId="76484aeb-9507-44c9-a583-612a370dac90" providerId="ADAL" clId="{E87EDB1F-92EA-49AE-B8B3-8708609DBBD2}" dt="2022-08-20T15:13:53.721" v="858" actId="26606"/>
          <ac:spMkLst>
            <pc:docMk/>
            <pc:sldMk cId="3588403241" sldId="265"/>
            <ac:spMk id="8203" creationId="{245B42B6-26F8-4E25-839B-FB38F13BEFFC}"/>
          </ac:spMkLst>
        </pc:spChg>
        <pc:picChg chg="add mod">
          <ac:chgData name="Coufal Petr" userId="76484aeb-9507-44c9-a583-612a370dac90" providerId="ADAL" clId="{E87EDB1F-92EA-49AE-B8B3-8708609DBBD2}" dt="2022-08-20T15:13:53.721" v="858" actId="26606"/>
          <ac:picMkLst>
            <pc:docMk/>
            <pc:sldMk cId="3588403241" sldId="265"/>
            <ac:picMk id="8194" creationId="{AD3E2069-3414-5024-6902-487B1E313B05}"/>
          </ac:picMkLst>
        </pc:picChg>
        <pc:picChg chg="add mod">
          <ac:chgData name="Coufal Petr" userId="76484aeb-9507-44c9-a583-612a370dac90" providerId="ADAL" clId="{E87EDB1F-92EA-49AE-B8B3-8708609DBBD2}" dt="2022-08-20T15:13:53.721" v="858" actId="26606"/>
          <ac:picMkLst>
            <pc:docMk/>
            <pc:sldMk cId="3588403241" sldId="265"/>
            <ac:picMk id="8196" creationId="{A130CC23-B22A-F50D-6925-3EDC4D99341D}"/>
          </ac:picMkLst>
        </pc:picChg>
      </pc:sldChg>
      <pc:sldChg chg="addSp delSp modSp add mod setClrOvrMap">
        <pc:chgData name="Coufal Petr" userId="76484aeb-9507-44c9-a583-612a370dac90" providerId="ADAL" clId="{E87EDB1F-92EA-49AE-B8B3-8708609DBBD2}" dt="2023-01-22T22:10:22.744" v="1169" actId="403"/>
        <pc:sldMkLst>
          <pc:docMk/>
          <pc:sldMk cId="3703747708" sldId="266"/>
        </pc:sldMkLst>
        <pc:spChg chg="mod">
          <ac:chgData name="Coufal Petr" userId="76484aeb-9507-44c9-a583-612a370dac90" providerId="ADAL" clId="{E87EDB1F-92EA-49AE-B8B3-8708609DBBD2}" dt="2023-01-22T22:10:22.744" v="1169" actId="403"/>
          <ac:spMkLst>
            <pc:docMk/>
            <pc:sldMk cId="3703747708" sldId="266"/>
            <ac:spMk id="2" creationId="{9AD9EF7B-E037-9327-E7DC-7E6E809D8569}"/>
          </ac:spMkLst>
        </pc:spChg>
        <pc:spChg chg="mod">
          <ac:chgData name="Coufal Petr" userId="76484aeb-9507-44c9-a583-612a370dac90" providerId="ADAL" clId="{E87EDB1F-92EA-49AE-B8B3-8708609DBBD2}" dt="2023-01-22T22:10:08.462" v="1164" actId="2711"/>
          <ac:spMkLst>
            <pc:docMk/>
            <pc:sldMk cId="3703747708" sldId="266"/>
            <ac:spMk id="3" creationId="{B62F196E-6975-3DB2-604D-3BD80C8A15B7}"/>
          </ac:spMkLst>
        </pc:spChg>
        <pc:spChg chg="del">
          <ac:chgData name="Coufal Petr" userId="76484aeb-9507-44c9-a583-612a370dac90" providerId="ADAL" clId="{E87EDB1F-92EA-49AE-B8B3-8708609DBBD2}" dt="2022-08-20T15:18:21.818" v="900" actId="26606"/>
          <ac:spMkLst>
            <pc:docMk/>
            <pc:sldMk cId="3703747708" sldId="266"/>
            <ac:spMk id="8201" creationId="{EB6D1D7F-141C-4D8E-BFBA-D95B68E16385}"/>
          </ac:spMkLst>
        </pc:spChg>
        <pc:spChg chg="del">
          <ac:chgData name="Coufal Petr" userId="76484aeb-9507-44c9-a583-612a370dac90" providerId="ADAL" clId="{E87EDB1F-92EA-49AE-B8B3-8708609DBBD2}" dt="2022-08-20T15:18:21.818" v="900" actId="26606"/>
          <ac:spMkLst>
            <pc:docMk/>
            <pc:sldMk cId="3703747708" sldId="266"/>
            <ac:spMk id="8203" creationId="{245B42B6-26F8-4E25-839B-FB38F13BEFFC}"/>
          </ac:spMkLst>
        </pc:spChg>
        <pc:spChg chg="add">
          <ac:chgData name="Coufal Petr" userId="76484aeb-9507-44c9-a583-612a370dac90" providerId="ADAL" clId="{E87EDB1F-92EA-49AE-B8B3-8708609DBBD2}" dt="2022-08-20T15:18:21.818" v="900" actId="26606"/>
          <ac:spMkLst>
            <pc:docMk/>
            <pc:sldMk cId="3703747708" sldId="266"/>
            <ac:spMk id="9223" creationId="{EB6D1D7F-141C-4D8E-BFBA-D95B68E16385}"/>
          </ac:spMkLst>
        </pc:spChg>
        <pc:spChg chg="add">
          <ac:chgData name="Coufal Petr" userId="76484aeb-9507-44c9-a583-612a370dac90" providerId="ADAL" clId="{E87EDB1F-92EA-49AE-B8B3-8708609DBBD2}" dt="2022-08-20T15:18:21.818" v="900" actId="26606"/>
          <ac:spMkLst>
            <pc:docMk/>
            <pc:sldMk cId="3703747708" sldId="266"/>
            <ac:spMk id="9225" creationId="{558DA214-7FDA-4C9D-A7CF-9AD725E290E1}"/>
          </ac:spMkLst>
        </pc:spChg>
        <pc:picChg chg="add mod ord">
          <ac:chgData name="Coufal Petr" userId="76484aeb-9507-44c9-a583-612a370dac90" providerId="ADAL" clId="{E87EDB1F-92EA-49AE-B8B3-8708609DBBD2}" dt="2022-08-20T15:18:21.818" v="900" actId="26606"/>
          <ac:picMkLst>
            <pc:docMk/>
            <pc:sldMk cId="3703747708" sldId="266"/>
            <ac:picMk id="8" creationId="{5337CF98-011D-37CE-9894-159DA4B63B13}"/>
          </ac:picMkLst>
        </pc:picChg>
        <pc:picChg chg="add mod">
          <ac:chgData name="Coufal Petr" userId="76484aeb-9507-44c9-a583-612a370dac90" providerId="ADAL" clId="{E87EDB1F-92EA-49AE-B8B3-8708609DBBD2}" dt="2022-08-20T15:18:21.818" v="900" actId="26606"/>
          <ac:picMkLst>
            <pc:docMk/>
            <pc:sldMk cId="3703747708" sldId="266"/>
            <ac:picMk id="9" creationId="{E73C019B-81B1-F44D-1823-D5FDCCD56086}"/>
          </ac:picMkLst>
        </pc:picChg>
        <pc:picChg chg="del">
          <ac:chgData name="Coufal Petr" userId="76484aeb-9507-44c9-a583-612a370dac90" providerId="ADAL" clId="{E87EDB1F-92EA-49AE-B8B3-8708609DBBD2}" dt="2022-08-20T15:16:17.180" v="895" actId="478"/>
          <ac:picMkLst>
            <pc:docMk/>
            <pc:sldMk cId="3703747708" sldId="266"/>
            <ac:picMk id="8194" creationId="{AD3E2069-3414-5024-6902-487B1E313B05}"/>
          </ac:picMkLst>
        </pc:picChg>
        <pc:picChg chg="del">
          <ac:chgData name="Coufal Petr" userId="76484aeb-9507-44c9-a583-612a370dac90" providerId="ADAL" clId="{E87EDB1F-92EA-49AE-B8B3-8708609DBBD2}" dt="2022-08-20T15:16:24.173" v="897" actId="478"/>
          <ac:picMkLst>
            <pc:docMk/>
            <pc:sldMk cId="3703747708" sldId="266"/>
            <ac:picMk id="8196" creationId="{A130CC23-B22A-F50D-6925-3EDC4D99341D}"/>
          </ac:picMkLst>
        </pc:picChg>
        <pc:picChg chg="add mod">
          <ac:chgData name="Coufal Petr" userId="76484aeb-9507-44c9-a583-612a370dac90" providerId="ADAL" clId="{E87EDB1F-92EA-49AE-B8B3-8708609DBBD2}" dt="2022-08-20T15:18:21.818" v="900" actId="26606"/>
          <ac:picMkLst>
            <pc:docMk/>
            <pc:sldMk cId="3703747708" sldId="266"/>
            <ac:picMk id="9218" creationId="{47890516-B475-BC92-D0B3-C1539D0C0223}"/>
          </ac:picMkLst>
        </pc:picChg>
      </pc:sldChg>
      <pc:sldChg chg="addSp delSp modSp add mod setClrOvrMap">
        <pc:chgData name="Coufal Petr" userId="76484aeb-9507-44c9-a583-612a370dac90" providerId="ADAL" clId="{E87EDB1F-92EA-49AE-B8B3-8708609DBBD2}" dt="2023-01-22T22:11:54.686" v="1192" actId="20577"/>
        <pc:sldMkLst>
          <pc:docMk/>
          <pc:sldMk cId="2044262015" sldId="267"/>
        </pc:sldMkLst>
        <pc:spChg chg="mod">
          <ac:chgData name="Coufal Petr" userId="76484aeb-9507-44c9-a583-612a370dac90" providerId="ADAL" clId="{E87EDB1F-92EA-49AE-B8B3-8708609DBBD2}" dt="2023-01-22T22:11:23.197" v="1189" actId="14100"/>
          <ac:spMkLst>
            <pc:docMk/>
            <pc:sldMk cId="2044262015" sldId="267"/>
            <ac:spMk id="2" creationId="{9AD9EF7B-E037-9327-E7DC-7E6E809D8569}"/>
          </ac:spMkLst>
        </pc:spChg>
        <pc:spChg chg="mod ord">
          <ac:chgData name="Coufal Petr" userId="76484aeb-9507-44c9-a583-612a370dac90" providerId="ADAL" clId="{E87EDB1F-92EA-49AE-B8B3-8708609DBBD2}" dt="2023-01-22T22:11:54.686" v="1192" actId="20577"/>
          <ac:spMkLst>
            <pc:docMk/>
            <pc:sldMk cId="2044262015" sldId="267"/>
            <ac:spMk id="3" creationId="{B62F196E-6975-3DB2-604D-3BD80C8A15B7}"/>
          </ac:spMkLst>
        </pc:spChg>
        <pc:spChg chg="del">
          <ac:chgData name="Coufal Petr" userId="76484aeb-9507-44c9-a583-612a370dac90" providerId="ADAL" clId="{E87EDB1F-92EA-49AE-B8B3-8708609DBBD2}" dt="2022-08-20T15:21:34.789" v="930" actId="26606"/>
          <ac:spMkLst>
            <pc:docMk/>
            <pc:sldMk cId="2044262015" sldId="267"/>
            <ac:spMk id="9223" creationId="{EB6D1D7F-141C-4D8E-BFBA-D95B68E16385}"/>
          </ac:spMkLst>
        </pc:spChg>
        <pc:spChg chg="del">
          <ac:chgData name="Coufal Petr" userId="76484aeb-9507-44c9-a583-612a370dac90" providerId="ADAL" clId="{E87EDB1F-92EA-49AE-B8B3-8708609DBBD2}" dt="2022-08-20T15:21:34.789" v="930" actId="26606"/>
          <ac:spMkLst>
            <pc:docMk/>
            <pc:sldMk cId="2044262015" sldId="267"/>
            <ac:spMk id="9225" creationId="{558DA214-7FDA-4C9D-A7CF-9AD725E290E1}"/>
          </ac:spMkLst>
        </pc:spChg>
        <pc:spChg chg="add">
          <ac:chgData name="Coufal Petr" userId="76484aeb-9507-44c9-a583-612a370dac90" providerId="ADAL" clId="{E87EDB1F-92EA-49AE-B8B3-8708609DBBD2}" dt="2022-08-20T15:21:34.789" v="930" actId="26606"/>
          <ac:spMkLst>
            <pc:docMk/>
            <pc:sldMk cId="2044262015" sldId="267"/>
            <ac:spMk id="9230" creationId="{EB6D1D7F-141C-4D8E-BFBA-D95B68E16385}"/>
          </ac:spMkLst>
        </pc:spChg>
        <pc:spChg chg="add">
          <ac:chgData name="Coufal Petr" userId="76484aeb-9507-44c9-a583-612a370dac90" providerId="ADAL" clId="{E87EDB1F-92EA-49AE-B8B3-8708609DBBD2}" dt="2022-08-20T15:21:34.789" v="930" actId="26606"/>
          <ac:spMkLst>
            <pc:docMk/>
            <pc:sldMk cId="2044262015" sldId="267"/>
            <ac:spMk id="9232" creationId="{245B42B6-26F8-4E25-839B-FB38F13BEFFC}"/>
          </ac:spMkLst>
        </pc:spChg>
        <pc:picChg chg="del">
          <ac:chgData name="Coufal Petr" userId="76484aeb-9507-44c9-a583-612a370dac90" providerId="ADAL" clId="{E87EDB1F-92EA-49AE-B8B3-8708609DBBD2}" dt="2022-08-20T15:21:17.851" v="926" actId="478"/>
          <ac:picMkLst>
            <pc:docMk/>
            <pc:sldMk cId="2044262015" sldId="267"/>
            <ac:picMk id="8" creationId="{5337CF98-011D-37CE-9894-159DA4B63B13}"/>
          </ac:picMkLst>
        </pc:picChg>
        <pc:picChg chg="del">
          <ac:chgData name="Coufal Petr" userId="76484aeb-9507-44c9-a583-612a370dac90" providerId="ADAL" clId="{E87EDB1F-92EA-49AE-B8B3-8708609DBBD2}" dt="2022-08-20T15:21:17.161" v="925" actId="478"/>
          <ac:picMkLst>
            <pc:docMk/>
            <pc:sldMk cId="2044262015" sldId="267"/>
            <ac:picMk id="9" creationId="{E73C019B-81B1-F44D-1823-D5FDCCD56086}"/>
          </ac:picMkLst>
        </pc:picChg>
        <pc:picChg chg="add mod">
          <ac:chgData name="Coufal Petr" userId="76484aeb-9507-44c9-a583-612a370dac90" providerId="ADAL" clId="{E87EDB1F-92EA-49AE-B8B3-8708609DBBD2}" dt="2022-08-20T15:21:34.789" v="930" actId="26606"/>
          <ac:picMkLst>
            <pc:docMk/>
            <pc:sldMk cId="2044262015" sldId="267"/>
            <ac:picMk id="10" creationId="{43F2AD52-9A0A-3F28-A49D-3C223DDE58D8}"/>
          </ac:picMkLst>
        </pc:picChg>
        <pc:picChg chg="add mod">
          <ac:chgData name="Coufal Petr" userId="76484aeb-9507-44c9-a583-612a370dac90" providerId="ADAL" clId="{E87EDB1F-92EA-49AE-B8B3-8708609DBBD2}" dt="2022-08-20T15:21:34.789" v="930" actId="26606"/>
          <ac:picMkLst>
            <pc:docMk/>
            <pc:sldMk cId="2044262015" sldId="267"/>
            <ac:picMk id="11" creationId="{C5DC8D99-44F2-2285-FE72-AA8EFFF3E550}"/>
          </ac:picMkLst>
        </pc:picChg>
        <pc:picChg chg="del">
          <ac:chgData name="Coufal Petr" userId="76484aeb-9507-44c9-a583-612a370dac90" providerId="ADAL" clId="{E87EDB1F-92EA-49AE-B8B3-8708609DBBD2}" dt="2022-08-20T15:21:18.501" v="927" actId="478"/>
          <ac:picMkLst>
            <pc:docMk/>
            <pc:sldMk cId="2044262015" sldId="267"/>
            <ac:picMk id="9218" creationId="{47890516-B475-BC92-D0B3-C1539D0C0223}"/>
          </ac:picMkLst>
        </pc:picChg>
        <pc:picChg chg="add mod">
          <ac:chgData name="Coufal Petr" userId="76484aeb-9507-44c9-a583-612a370dac90" providerId="ADAL" clId="{E87EDB1F-92EA-49AE-B8B3-8708609DBBD2}" dt="2023-01-08T16:57:23.840" v="1064" actId="14100"/>
          <ac:picMkLst>
            <pc:docMk/>
            <pc:sldMk cId="2044262015" sldId="267"/>
            <ac:picMk id="10242" creationId="{6156623C-F77D-BE21-759E-2B407A6AC27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1/22/2023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03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3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64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82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1/22/2023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1/22/2023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46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1/22/2023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5817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3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5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978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607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1/22/2023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3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JM5BvsfZMY" TargetMode="External"/><Relationship Id="rId2" Type="http://schemas.openxmlformats.org/officeDocument/2006/relationships/hyperlink" Target="https://www.youtube.com/watch?v=0ClW4KBNz0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youtube.com/watch?v=h7MfHOF3sd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52B9BD-7EB7-B38E-5538-152146F5C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438" y="662341"/>
            <a:ext cx="6021207" cy="3227387"/>
          </a:xfrm>
        </p:spPr>
        <p:txBody>
          <a:bodyPr anchor="b">
            <a:normAutofit/>
          </a:bodyPr>
          <a:lstStyle/>
          <a:p>
            <a:pPr algn="l"/>
            <a:r>
              <a:rPr lang="cs-CZ" sz="8000" b="1" dirty="0"/>
              <a:t>Ptáci</a:t>
            </a:r>
            <a:br>
              <a:rPr lang="cs-CZ" sz="5500" dirty="0"/>
            </a:br>
            <a:r>
              <a:rPr lang="cs-CZ" sz="5500" dirty="0"/>
              <a:t>přehled významných řádů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6414581-768E-906E-FAC2-780567DBF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anchor="t">
            <a:normAutofit/>
          </a:bodyPr>
          <a:lstStyle/>
          <a:p>
            <a:pPr algn="l"/>
            <a:r>
              <a:rPr lang="cs-CZ" dirty="0"/>
              <a:t>Létaví – Potápky, Veslonozí, Brodiví, Vrubozobí, Hrabaví</a:t>
            </a:r>
          </a:p>
          <a:p>
            <a:pPr algn="l"/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02897-2B3A-ACD6-BB0A-BDA6ABF0E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1" r="9798"/>
          <a:stretch/>
        </p:blipFill>
        <p:spPr>
          <a:xfrm>
            <a:off x="7534655" y="10"/>
            <a:ext cx="465734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95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346" cy="2624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D9EF7B-E037-9327-E7DC-7E6E809D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27" y="600801"/>
            <a:ext cx="6572691" cy="1675869"/>
          </a:xfrm>
        </p:spPr>
        <p:txBody>
          <a:bodyPr anchor="t">
            <a:noAutofit/>
          </a:bodyPr>
          <a:lstStyle/>
          <a:p>
            <a:r>
              <a:rPr lang="cs-CZ" sz="4400" dirty="0">
                <a:latin typeface="Arial Black" panose="020B0A04020102020204" pitchFamily="34" charset="0"/>
              </a:rPr>
              <a:t>Svišťouni</a:t>
            </a:r>
            <a:br>
              <a:rPr lang="cs-CZ" sz="3600" dirty="0">
                <a:latin typeface="Arial Black" panose="020B0A04020102020204" pitchFamily="34" charset="0"/>
              </a:rPr>
            </a:br>
            <a:r>
              <a:rPr lang="cs-CZ" sz="2000" dirty="0">
                <a:latin typeface="Arial Black" panose="020B0A04020102020204" pitchFamily="34" charset="0"/>
              </a:rPr>
              <a:t>Rorýsi a kolibříci - </a:t>
            </a:r>
            <a:r>
              <a:rPr lang="cs-CZ" sz="2000" b="1" dirty="0">
                <a:latin typeface="Arial Black" panose="020B0A04020102020204" pitchFamily="34" charset="0"/>
              </a:rPr>
              <a:t>Výborní letci</a:t>
            </a:r>
            <a:br>
              <a:rPr lang="cs-CZ" sz="2000" b="1" dirty="0">
                <a:latin typeface="Arial Black" panose="020B0A04020102020204" pitchFamily="34" charset="0"/>
              </a:rPr>
            </a:br>
            <a:r>
              <a:rPr lang="cs-CZ" sz="2000" dirty="0">
                <a:latin typeface="Arial Black" panose="020B0A04020102020204" pitchFamily="34" charset="0"/>
              </a:rPr>
              <a:t>Potrava – hmyz – v letu</a:t>
            </a:r>
            <a:endParaRPr lang="cs-CZ" sz="3600" dirty="0">
              <a:latin typeface="Arial Black" panose="020B0A04020102020204" pitchFamily="34" charset="0"/>
            </a:endParaRPr>
          </a:p>
        </p:txBody>
      </p:sp>
      <p:pic>
        <p:nvPicPr>
          <p:cNvPr id="8194" name="Picture 2" descr="Elektronická učebnice - ELUC">
            <a:extLst>
              <a:ext uri="{FF2B5EF4-FFF2-40B4-BE49-F238E27FC236}">
                <a16:creationId xmlns:a16="http://schemas.microsoft.com/office/drawing/2014/main" id="{AD3E2069-3414-5024-6902-487B1E313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135"/>
          <a:stretch/>
        </p:blipFill>
        <p:spPr bwMode="auto">
          <a:xfrm>
            <a:off x="8128347" y="10"/>
            <a:ext cx="4063653" cy="26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2F196E-6975-3DB2-604D-3BD80C8A1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827" y="3002507"/>
            <a:ext cx="6731620" cy="3612782"/>
          </a:xfrm>
        </p:spPr>
        <p:txBody>
          <a:bodyPr>
            <a:normAutofit lnSpcReduction="10000"/>
          </a:bodyPr>
          <a:lstStyle/>
          <a:p>
            <a:pPr>
              <a:lnSpc>
                <a:spcPct val="91000"/>
              </a:lnSpc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Nohy slabé – nedokáží se pohybovat po zemi</a:t>
            </a:r>
          </a:p>
          <a:p>
            <a:pPr>
              <a:lnSpc>
                <a:spcPct val="91000"/>
              </a:lnSpc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Rorýs obecný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původně žil ve skalách, dnes ve městech – štěrbiny</a:t>
            </a:r>
          </a:p>
          <a:p>
            <a:pPr marL="0" indent="0">
              <a:lnSpc>
                <a:spcPct val="91000"/>
              </a:lnSpc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Páří se i spí za letu</a:t>
            </a:r>
          </a:p>
          <a:p>
            <a:pPr marL="0" indent="0">
              <a:lnSpc>
                <a:spcPct val="91000"/>
              </a:lnSpc>
              <a:buNone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Kolibříci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Amerika, vířivý let</a:t>
            </a:r>
          </a:p>
          <a:p>
            <a:pPr marL="0" indent="0">
              <a:lnSpc>
                <a:spcPct val="91000"/>
              </a:lnSpc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Potrava – nektar, pyl, hmyz</a:t>
            </a:r>
          </a:p>
          <a:p>
            <a:pPr marL="0" indent="0">
              <a:lnSpc>
                <a:spcPct val="91000"/>
              </a:lnSpc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Opylují rostliny</a:t>
            </a:r>
          </a:p>
        </p:txBody>
      </p:sp>
      <p:pic>
        <p:nvPicPr>
          <p:cNvPr id="8196" name="Picture 4" descr="rorýsovití - CoJeCo.cz">
            <a:extLst>
              <a:ext uri="{FF2B5EF4-FFF2-40B4-BE49-F238E27FC236}">
                <a16:creationId xmlns:a16="http://schemas.microsoft.com/office/drawing/2014/main" id="{A130CC23-B22A-F50D-6925-3EDC4D993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8" b="4"/>
          <a:stretch/>
        </p:blipFill>
        <p:spPr bwMode="auto">
          <a:xfrm>
            <a:off x="8129016" y="2603366"/>
            <a:ext cx="4062984" cy="42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403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D9EF7B-E037-9327-E7DC-7E6E809D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6" y="550764"/>
            <a:ext cx="4500737" cy="2095501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tx1"/>
                </a:solidFill>
                <a:latin typeface="Arial Black" panose="020B0A04020102020204" pitchFamily="34" charset="0"/>
              </a:rPr>
              <a:t>Srostloprstí</a:t>
            </a:r>
            <a:br>
              <a:rPr lang="cs-CZ" sz="2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Pestře zbarvení</a:t>
            </a:r>
            <a:br>
              <a:rPr lang="cs-CZ" sz="2000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2., 3., a 4. prst částečně srostlý</a:t>
            </a:r>
            <a:endParaRPr lang="cs-CZ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2F196E-6975-3DB2-604D-3BD80C8A1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7" y="2646265"/>
            <a:ext cx="4500737" cy="3786285"/>
          </a:xfrm>
        </p:spPr>
        <p:txBody>
          <a:bodyPr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Ledňáček říční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ryby, nory na břehu, žije u vody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Dudek chocholatý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otevřená parková krajina, tažný (přes Alpy);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Potrava – hmyz, larvy – v trusu kopytníků, hnízdí v dutinách stromů.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Picture 2" descr="Dudek chocholatÃ½ | Naturfoto.cz">
            <a:extLst>
              <a:ext uri="{FF2B5EF4-FFF2-40B4-BE49-F238E27FC236}">
                <a16:creationId xmlns:a16="http://schemas.microsoft.com/office/drawing/2014/main" id="{E73C019B-81B1-F44D-1823-D5FDCCD56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6" r="13544" b="3"/>
          <a:stretch/>
        </p:blipFill>
        <p:spPr bwMode="auto">
          <a:xfrm>
            <a:off x="6094474" y="10"/>
            <a:ext cx="3054096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edÅÃ¡Äek ÅÃ­ÄnÃ­ (Alcedo atthis)">
            <a:extLst>
              <a:ext uri="{FF2B5EF4-FFF2-40B4-BE49-F238E27FC236}">
                <a16:creationId xmlns:a16="http://schemas.microsoft.com/office/drawing/2014/main" id="{5337CF98-011D-37CE-9894-159DA4B63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r="13732" b="3"/>
          <a:stretch/>
        </p:blipFill>
        <p:spPr bwMode="auto">
          <a:xfrm>
            <a:off x="9147048" y="10"/>
            <a:ext cx="3044952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Ledňáček říční :: Popůvky u Brna">
            <a:extLst>
              <a:ext uri="{FF2B5EF4-FFF2-40B4-BE49-F238E27FC236}">
                <a16:creationId xmlns:a16="http://schemas.microsoft.com/office/drawing/2014/main" id="{47890516-B475-BC92-D0B3-C1539D0C0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769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747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0" name="Rectangle 922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2" name="Rectangle 9231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346" cy="2624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D9EF7B-E037-9327-E7DC-7E6E809D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93" y="417564"/>
            <a:ext cx="7273207" cy="1926574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Arial Black" panose="020B0A04020102020204" pitchFamily="34" charset="0"/>
                <a:hlinkClick r:id="rId2"/>
              </a:rPr>
              <a:t>Šplhavci</a:t>
            </a:r>
            <a:br>
              <a:rPr lang="cs-CZ" sz="1600" dirty="0">
                <a:latin typeface="Arial Black" panose="020B0A04020102020204" pitchFamily="34" charset="0"/>
              </a:rPr>
            </a:br>
            <a:r>
              <a:rPr lang="cs-CZ" sz="1800" dirty="0">
                <a:latin typeface="Arial Black" panose="020B0A04020102020204" pitchFamily="34" charset="0"/>
              </a:rPr>
              <a:t>Přizpůsobeni životu na stromě, v dutinách</a:t>
            </a:r>
            <a:br>
              <a:rPr lang="cs-CZ" sz="1800" dirty="0">
                <a:latin typeface="Arial Black" panose="020B0A04020102020204" pitchFamily="34" charset="0"/>
              </a:rPr>
            </a:br>
            <a:r>
              <a:rPr lang="cs-CZ" sz="1800" b="1" dirty="0">
                <a:latin typeface="Arial Black" panose="020B0A04020102020204" pitchFamily="34" charset="0"/>
              </a:rPr>
              <a:t>2 prsty dopředu + 2 prsty dozadu – umožňuje šplhání, opírají se o silný ocas</a:t>
            </a:r>
            <a:endParaRPr lang="cs-CZ" sz="2100" dirty="0"/>
          </a:p>
        </p:txBody>
      </p:sp>
      <p:pic>
        <p:nvPicPr>
          <p:cNvPr id="10" name="Picture 2" descr="NaÅ¡e ptactvo">
            <a:extLst>
              <a:ext uri="{FF2B5EF4-FFF2-40B4-BE49-F238E27FC236}">
                <a16:creationId xmlns:a16="http://schemas.microsoft.com/office/drawing/2014/main" id="{43F2AD52-9A0A-3F28-A49D-3C223DDE5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249"/>
          <a:stretch/>
        </p:blipFill>
        <p:spPr bwMode="auto">
          <a:xfrm>
            <a:off x="8128347" y="10"/>
            <a:ext cx="4063653" cy="26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JiÅÃ­ Bohdal | Naturfoto.cz">
            <a:extLst>
              <a:ext uri="{FF2B5EF4-FFF2-40B4-BE49-F238E27FC236}">
                <a16:creationId xmlns:a16="http://schemas.microsoft.com/office/drawing/2014/main" id="{C5DC8D99-44F2-2285-FE72-AA8EFFF3E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3" r="1" b="5679"/>
          <a:stretch/>
        </p:blipFill>
        <p:spPr bwMode="auto">
          <a:xfrm>
            <a:off x="8129016" y="2603366"/>
            <a:ext cx="4062984" cy="42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plhavci">
            <a:extLst>
              <a:ext uri="{FF2B5EF4-FFF2-40B4-BE49-F238E27FC236}">
                <a16:creationId xmlns:a16="http://schemas.microsoft.com/office/drawing/2014/main" id="{6156623C-F77D-BE21-759E-2B407A6AC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666232"/>
            <a:ext cx="4524375" cy="194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2F196E-6975-3DB2-604D-3BD80C8A1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493" y="3324225"/>
            <a:ext cx="7044149" cy="3253647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Datel černý </a:t>
            </a:r>
            <a:b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Žluna zelená, </a:t>
            </a:r>
            <a:b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Strakapoud velký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Nápadný a silný zobák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Potrava – larvy dřevokazného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hmyzu </a:t>
            </a:r>
            <a:br>
              <a:rPr lang="cs-CZ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lékař lesa/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Hnízdí v dutinách stromů.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426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603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35F572-4836-68B5-7E39-D755EBBF4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1" y="317500"/>
            <a:ext cx="5927576" cy="2016268"/>
          </a:xfrm>
        </p:spPr>
        <p:txBody>
          <a:bodyPr>
            <a:normAutofit/>
          </a:bodyPr>
          <a:lstStyle/>
          <a:p>
            <a:r>
              <a:rPr lang="cs-CZ" sz="4600" dirty="0"/>
              <a:t>Potápky</a:t>
            </a:r>
            <a:br>
              <a:rPr lang="cs-CZ" sz="4600" dirty="0"/>
            </a:br>
            <a:r>
              <a:rPr lang="cs-CZ" sz="2400" dirty="0"/>
              <a:t>skupina vodních ptáků s blánou </a:t>
            </a:r>
            <a:endParaRPr lang="cs-CZ" sz="4600" dirty="0"/>
          </a:p>
        </p:txBody>
      </p:sp>
      <p:pic>
        <p:nvPicPr>
          <p:cNvPr id="1026" name="Picture 2" descr="potápka roháč | prirodavysociny.cz">
            <a:extLst>
              <a:ext uri="{FF2B5EF4-FFF2-40B4-BE49-F238E27FC236}">
                <a16:creationId xmlns:a16="http://schemas.microsoft.com/office/drawing/2014/main" id="{59A03FA8-609A-EEBD-94ED-EBF6F30FA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6" r="-3" b="4521"/>
          <a:stretch/>
        </p:blipFill>
        <p:spPr bwMode="auto">
          <a:xfrm>
            <a:off x="20" y="1"/>
            <a:ext cx="4657324" cy="26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tápka černokrká - pták roku 2015 - PŘÍRODA.cz">
            <a:extLst>
              <a:ext uri="{FF2B5EF4-FFF2-40B4-BE49-F238E27FC236}">
                <a16:creationId xmlns:a16="http://schemas.microsoft.com/office/drawing/2014/main" id="{25FE8E89-7969-3360-1C00-516BECA2D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 r="7694" b="-3"/>
          <a:stretch/>
        </p:blipFill>
        <p:spPr bwMode="auto">
          <a:xfrm>
            <a:off x="-1523" y="2603362"/>
            <a:ext cx="4657344" cy="42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storický snímek 'Potápka roháč - detail nohy' - PŘÍRODA.cz">
            <a:extLst>
              <a:ext uri="{FF2B5EF4-FFF2-40B4-BE49-F238E27FC236}">
                <a16:creationId xmlns:a16="http://schemas.microsoft.com/office/drawing/2014/main" id="{07FA89FB-DF05-ED3F-43D0-81A0255C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644" y="4174419"/>
            <a:ext cx="2366081" cy="236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8D91DD-7BEE-7331-B4F1-6CF46FD9D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0" y="2965173"/>
            <a:ext cx="6072040" cy="3619638"/>
          </a:xfrm>
        </p:spPr>
        <p:txBody>
          <a:bodyPr anchor="t">
            <a:normAutofit fontScale="92500"/>
          </a:bodyPr>
          <a:lstStyle/>
          <a:p>
            <a:pPr>
              <a:lnSpc>
                <a:spcPct val="91000"/>
              </a:lnSpc>
            </a:pPr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Potápka roháč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– chocholka na hlavě;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Blány mezi prsty – pouze lemy;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Staví si plovoucí hnízda;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U nás na rybnících;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Mláďata po vylíhnutí si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rodičům vylezou na záda;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Potrava – bezobratlí.</a:t>
            </a:r>
          </a:p>
        </p:txBody>
      </p:sp>
    </p:spTree>
    <p:extLst>
      <p:ext uri="{BB962C8B-B14F-4D97-AF65-F5344CB8AC3E}">
        <p14:creationId xmlns:p14="http://schemas.microsoft.com/office/powerpoint/2010/main" val="1225535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603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1017DA-540D-C214-43A2-EC49CF49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0" y="631500"/>
            <a:ext cx="5927576" cy="1343349"/>
          </a:xfrm>
        </p:spPr>
        <p:txBody>
          <a:bodyPr anchor="t">
            <a:normAutofit fontScale="90000"/>
          </a:bodyPr>
          <a:lstStyle/>
          <a:p>
            <a:r>
              <a:rPr lang="cs-CZ" dirty="0"/>
              <a:t>Veslonozí</a:t>
            </a:r>
            <a:br>
              <a:rPr lang="cs-CZ" dirty="0"/>
            </a:br>
            <a:r>
              <a:rPr lang="cs-CZ" sz="2700" b="1" dirty="0"/>
              <a:t>Plovací blány přes všechny 4 prsty</a:t>
            </a:r>
            <a:br>
              <a:rPr lang="cs-CZ" sz="6600" b="1" dirty="0"/>
            </a:br>
            <a:endParaRPr lang="cs-CZ" dirty="0"/>
          </a:p>
        </p:txBody>
      </p:sp>
      <p:pic>
        <p:nvPicPr>
          <p:cNvPr id="2054" name="Picture 6" descr="Zoologická zahrada věnuje britské královně tři pelikání mláďata - Metro.cz">
            <a:extLst>
              <a:ext uri="{FF2B5EF4-FFF2-40B4-BE49-F238E27FC236}">
                <a16:creationId xmlns:a16="http://schemas.microsoft.com/office/drawing/2014/main" id="{8A63DBC3-97BC-9457-A449-F62347673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839"/>
          <a:stretch/>
        </p:blipFill>
        <p:spPr bwMode="auto">
          <a:xfrm>
            <a:off x="20" y="1"/>
            <a:ext cx="4657324" cy="26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slonozí ptáci (Pelecaniformes) » Rybářský rozcestník">
            <a:extLst>
              <a:ext uri="{FF2B5EF4-FFF2-40B4-BE49-F238E27FC236}">
                <a16:creationId xmlns:a16="http://schemas.microsoft.com/office/drawing/2014/main" id="{F351CB71-08EF-182F-1FE2-E8BC13C38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r="26058"/>
          <a:stretch/>
        </p:blipFill>
        <p:spPr bwMode="auto">
          <a:xfrm>
            <a:off x="-1523" y="2603362"/>
            <a:ext cx="4657344" cy="42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ezentace aplikace PowerPoint">
            <a:extLst>
              <a:ext uri="{FF2B5EF4-FFF2-40B4-BE49-F238E27FC236}">
                <a16:creationId xmlns:a16="http://schemas.microsoft.com/office/drawing/2014/main" id="{0AD3F549-8D41-C37A-AD1D-E0ABF3A84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12" y="4624345"/>
            <a:ext cx="221932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998359-9622-E560-DDDC-2298B4EBE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085" y="2955870"/>
            <a:ext cx="5595790" cy="3549619"/>
          </a:xfrm>
        </p:spPr>
        <p:txBody>
          <a:bodyPr anchor="t">
            <a:normAutofit fontScale="92500"/>
          </a:bodyPr>
          <a:lstStyle/>
          <a:p>
            <a:pPr>
              <a:lnSpc>
                <a:spcPct val="91000"/>
              </a:lnSpc>
            </a:pPr>
            <a:r>
              <a:rPr lang="cs-CZ" sz="2800" dirty="0"/>
              <a:t>Potrava – výlučně ryby.</a:t>
            </a:r>
          </a:p>
          <a:p>
            <a:pPr>
              <a:lnSpc>
                <a:spcPct val="91000"/>
              </a:lnSpc>
            </a:pPr>
            <a:r>
              <a:rPr lang="cs-CZ" sz="2800" b="1" dirty="0">
                <a:solidFill>
                  <a:srgbClr val="FF0000"/>
                </a:solidFill>
              </a:rPr>
              <a:t>Pelikán </a:t>
            </a:r>
            <a:r>
              <a:rPr lang="cs-CZ" sz="2800" dirty="0"/>
              <a:t>– vole, krmí mláďata natrávenou potravou, monogamní, slané vody, v době rozmnožování sladké vody, tropy, subtropy až mírný pás – Středozemní moře, Afrika.</a:t>
            </a:r>
          </a:p>
          <a:p>
            <a:pPr>
              <a:lnSpc>
                <a:spcPct val="91000"/>
              </a:lnSpc>
            </a:pPr>
            <a:r>
              <a:rPr lang="cs-CZ" sz="2800" b="1" dirty="0">
                <a:solidFill>
                  <a:srgbClr val="FF0000"/>
                </a:solidFill>
              </a:rPr>
              <a:t>Kormorán</a:t>
            </a:r>
            <a:r>
              <a:rPr lang="cs-CZ" sz="2800" dirty="0"/>
              <a:t> – rybáři využívali </a:t>
            </a:r>
            <a:br>
              <a:rPr lang="cs-CZ" sz="2800" dirty="0"/>
            </a:br>
            <a:r>
              <a:rPr lang="cs-CZ" sz="2800" dirty="0"/>
              <a:t>k lovu ryb, Středomoří i u nás.</a:t>
            </a:r>
          </a:p>
          <a:p>
            <a:pPr>
              <a:lnSpc>
                <a:spcPct val="91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493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346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B42D6F-8C7C-81EE-77EC-07DACDB36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27" y="474947"/>
            <a:ext cx="6572691" cy="1595932"/>
          </a:xfrm>
        </p:spPr>
        <p:txBody>
          <a:bodyPr anchor="t">
            <a:normAutofit fontScale="90000"/>
          </a:bodyPr>
          <a:lstStyle/>
          <a:p>
            <a:r>
              <a:rPr lang="cs-CZ" dirty="0"/>
              <a:t>Brodiví</a:t>
            </a:r>
            <a:br>
              <a:rPr lang="cs-CZ" dirty="0"/>
            </a:br>
            <a:r>
              <a:rPr lang="cs-CZ" sz="2700" dirty="0"/>
              <a:t>Vysoké nohy, brodí ve vodě a hledají potravu</a:t>
            </a:r>
            <a:br>
              <a:rPr lang="cs-CZ" sz="6600" dirty="0"/>
            </a:br>
            <a:endParaRPr lang="cs-CZ" dirty="0"/>
          </a:p>
        </p:txBody>
      </p:sp>
      <p:pic>
        <p:nvPicPr>
          <p:cNvPr id="4098" name="Picture 2" descr="Brodiví ptáci (Ciconiiformes) » Rybářský rozcestník">
            <a:extLst>
              <a:ext uri="{FF2B5EF4-FFF2-40B4-BE49-F238E27FC236}">
                <a16:creationId xmlns:a16="http://schemas.microsoft.com/office/drawing/2014/main" id="{BFAE450E-C510-320C-773F-81D1042B1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5372"/>
          <a:stretch/>
        </p:blipFill>
        <p:spPr bwMode="auto">
          <a:xfrm>
            <a:off x="8128348" y="10"/>
            <a:ext cx="4062128" cy="22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rodiví ptáci (Ciconiiformes) » Rybářský rozcestník">
            <a:extLst>
              <a:ext uri="{FF2B5EF4-FFF2-40B4-BE49-F238E27FC236}">
                <a16:creationId xmlns:a16="http://schemas.microsoft.com/office/drawing/2014/main" id="{B1A351B2-E1CE-055A-285D-DB66B0233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5053"/>
          <a:stretch/>
        </p:blipFill>
        <p:spPr bwMode="auto">
          <a:xfrm>
            <a:off x="8128346" y="2286000"/>
            <a:ext cx="406212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rodiví">
            <a:extLst>
              <a:ext uri="{FF2B5EF4-FFF2-40B4-BE49-F238E27FC236}">
                <a16:creationId xmlns:a16="http://schemas.microsoft.com/office/drawing/2014/main" id="{3DA83D74-1717-4837-4AA4-31F1C31EF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8" r="2" b="2"/>
          <a:stretch/>
        </p:blipFill>
        <p:spPr bwMode="auto">
          <a:xfrm>
            <a:off x="8128346" y="4572000"/>
            <a:ext cx="406212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GNR Science &amp; Nature - Jak poznat volavku a čápa od sebe? Mimochodem,  volavka patří do řádu veslonozí a čáp do řádu brodiví. | Facebook">
            <a:extLst>
              <a:ext uri="{FF2B5EF4-FFF2-40B4-BE49-F238E27FC236}">
                <a16:creationId xmlns:a16="http://schemas.microsoft.com/office/drawing/2014/main" id="{4085BC2E-05B3-2806-C471-EBFB7F6BA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43"/>
          <a:stretch/>
        </p:blipFill>
        <p:spPr bwMode="auto">
          <a:xfrm>
            <a:off x="4254759" y="5037045"/>
            <a:ext cx="3741576" cy="164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EDE8E5-2479-27F5-079A-563ABFADE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827" y="2648434"/>
            <a:ext cx="6572691" cy="3847615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Čápi</a:t>
            </a:r>
            <a:r>
              <a:rPr lang="cs-CZ" sz="2400" dirty="0"/>
              <a:t> (bílý, černý) – potrava – bezobratlí, žáby,</a:t>
            </a:r>
          </a:p>
          <a:p>
            <a:pPr marL="0" indent="0">
              <a:buNone/>
            </a:pPr>
            <a:r>
              <a:rPr lang="cs-CZ" sz="2400" dirty="0"/>
              <a:t>Domlouvají se klapáním zobáku, žijí v párech, tažní – Afrika, hnízda na komínech.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Volavky</a:t>
            </a:r>
            <a:r>
              <a:rPr lang="cs-CZ" sz="2400" b="1" dirty="0"/>
              <a:t> </a:t>
            </a:r>
            <a:r>
              <a:rPr lang="cs-CZ" sz="2400" dirty="0"/>
              <a:t>– potrava – ryby, hmyz, hadi, myši</a:t>
            </a:r>
          </a:p>
          <a:p>
            <a:pPr marL="0" indent="0">
              <a:buNone/>
            </a:pPr>
            <a:r>
              <a:rPr lang="cs-CZ" sz="2400" dirty="0"/>
              <a:t>Evropa, aktivní ve dne i v noci, žijí </a:t>
            </a:r>
            <a:br>
              <a:rPr lang="cs-CZ" sz="2400" dirty="0"/>
            </a:br>
            <a:r>
              <a:rPr lang="cs-CZ" sz="2400" dirty="0"/>
              <a:t>v koloniích;</a:t>
            </a:r>
          </a:p>
          <a:p>
            <a:r>
              <a:rPr lang="cs-CZ" sz="2400" dirty="0"/>
              <a:t>Výborní letci, stěhovaví.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33054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346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9AB4DE-5C90-B46A-FA04-BD06F14A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7" y="348874"/>
            <a:ext cx="6572691" cy="1595932"/>
          </a:xfrm>
        </p:spPr>
        <p:txBody>
          <a:bodyPr>
            <a:normAutofit/>
          </a:bodyPr>
          <a:lstStyle/>
          <a:p>
            <a:r>
              <a:rPr lang="cs-CZ" dirty="0"/>
              <a:t>Plameňáci</a:t>
            </a:r>
          </a:p>
        </p:txBody>
      </p:sp>
      <p:pic>
        <p:nvPicPr>
          <p:cNvPr id="3076" name="Picture 4" descr="Základová fotografie na téma brodiví ptáci, dlouhý krk, fotografie divoké  přírody, krásný, pírka, plameňáci, příroda, ptáci, rybník, venku, voda,  zobáky, zoo, zvířata, zvíře zdarma">
            <a:extLst>
              <a:ext uri="{FF2B5EF4-FFF2-40B4-BE49-F238E27FC236}">
                <a16:creationId xmlns:a16="http://schemas.microsoft.com/office/drawing/2014/main" id="{62905F4E-7C1B-5034-E9B5-FB40C45F7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8" r="-3" b="5041"/>
          <a:stretch/>
        </p:blipFill>
        <p:spPr bwMode="auto">
          <a:xfrm>
            <a:off x="8128348" y="10"/>
            <a:ext cx="4062128" cy="22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0FCB05-45F8-F900-ADDB-A71190F1C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2777741"/>
            <a:ext cx="6980678" cy="358851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/>
              <a:t>Zobák utvořen k filtrování potravy z vody;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/>
              <a:t>Potrava – bezobratlí (měkkýši, korýši), řasy;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/>
              <a:t>Tropy, subtropy;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/>
              <a:t>Dožívá se 30 – 40 roků;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/>
              <a:t>Červené zbarvení – z potravy z řas (pokud by nebylo ve stravě byli by bílí).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pic>
        <p:nvPicPr>
          <p:cNvPr id="3080" name="Picture 8" descr="Plameňák růžový - lexikon zvířat">
            <a:extLst>
              <a:ext uri="{FF2B5EF4-FFF2-40B4-BE49-F238E27FC236}">
                <a16:creationId xmlns:a16="http://schemas.microsoft.com/office/drawing/2014/main" id="{5160EE98-21AB-696C-12A9-873A57C26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"/>
          <a:stretch/>
        </p:blipFill>
        <p:spPr bwMode="auto">
          <a:xfrm>
            <a:off x="8128346" y="2286000"/>
            <a:ext cx="406212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lameňák růžový | Zoo Olomouc - Svatý Kopeček">
            <a:extLst>
              <a:ext uri="{FF2B5EF4-FFF2-40B4-BE49-F238E27FC236}">
                <a16:creationId xmlns:a16="http://schemas.microsoft.com/office/drawing/2014/main" id="{7AE6417B-1E45-86AE-0B6B-F69279B79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r="-3" b="-3"/>
          <a:stretch/>
        </p:blipFill>
        <p:spPr bwMode="auto">
          <a:xfrm>
            <a:off x="8128346" y="4572000"/>
            <a:ext cx="406212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793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8" name="Rectangle 513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40" name="Rectangle 513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7BD8B2-969B-BC2A-3CF6-E4CBBA4A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30" y="317499"/>
            <a:ext cx="4963884" cy="2192436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Vrubozobí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Kachny, husy a labutě</a:t>
            </a:r>
            <a:b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Plovací blány, rohovité vroubky na zobáku, nekrmivá mláďata, nad ocasem olejovitá žláza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59E390-0249-F43C-6E87-2BFDD9484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30" y="2343150"/>
            <a:ext cx="4500737" cy="4197351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91000"/>
              </a:lnSpc>
              <a:buNone/>
            </a:pPr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Kachna divoká /březňačka/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pohlavní dvojtvárnost, panáčkuje, všežravec, sezonní manželství;</a:t>
            </a:r>
          </a:p>
          <a:p>
            <a:pPr marL="0" indent="0">
              <a:lnSpc>
                <a:spcPct val="91000"/>
              </a:lnSpc>
              <a:buNone/>
            </a:pPr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Polák velký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potápivá kachna;</a:t>
            </a:r>
          </a:p>
          <a:p>
            <a:pPr marL="0" indent="0">
              <a:lnSpc>
                <a:spcPct val="91000"/>
              </a:lnSpc>
              <a:buNone/>
            </a:pPr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Husa velká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J Čechy, J Morava, býložravá, mláďata po vylíhnutí – reflex – chodí za mámou;</a:t>
            </a:r>
          </a:p>
          <a:p>
            <a:pPr marL="0" indent="0">
              <a:lnSpc>
                <a:spcPct val="91000"/>
              </a:lnSpc>
              <a:buNone/>
            </a:pPr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Berneška, Labuť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5122" name="Picture 2" descr="Kachna divoká – Wikipedie">
            <a:extLst>
              <a:ext uri="{FF2B5EF4-FFF2-40B4-BE49-F238E27FC236}">
                <a16:creationId xmlns:a16="http://schemas.microsoft.com/office/drawing/2014/main" id="{468D5A50-D800-861F-3E36-F29C30FA0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8" b="-6"/>
          <a:stretch/>
        </p:blipFill>
        <p:spPr bwMode="auto">
          <a:xfrm>
            <a:off x="6094474" y="10"/>
            <a:ext cx="3054096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TÁCI. - ppt stáhnout">
            <a:extLst>
              <a:ext uri="{FF2B5EF4-FFF2-40B4-BE49-F238E27FC236}">
                <a16:creationId xmlns:a16="http://schemas.microsoft.com/office/drawing/2014/main" id="{7D276B1B-6FDE-2B21-12EF-88C00C4E7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4" t="6649" r="15671"/>
          <a:stretch/>
        </p:blipFill>
        <p:spPr bwMode="auto">
          <a:xfrm>
            <a:off x="9147048" y="0"/>
            <a:ext cx="3044952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olák velký – Seznam.cz">
            <a:extLst>
              <a:ext uri="{FF2B5EF4-FFF2-40B4-BE49-F238E27FC236}">
                <a16:creationId xmlns:a16="http://schemas.microsoft.com/office/drawing/2014/main" id="{E1D33C24-AFE3-2C95-4A74-97DF060C2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" r="2" b="3265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Klipart Photo Labutí pták Stock Fotka zdarma - Public Domain Pictures">
            <a:extLst>
              <a:ext uri="{FF2B5EF4-FFF2-40B4-BE49-F238E27FC236}">
                <a16:creationId xmlns:a16="http://schemas.microsoft.com/office/drawing/2014/main" id="{603D90D5-FCED-FFC9-E1D7-C8FE7850A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882" y="5132443"/>
            <a:ext cx="2056583" cy="192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804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7" name="Rectangle 615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8" name="Rectangle 6154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346" cy="2624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25AF6C-0F6D-5269-8597-89F70D771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8" y="348874"/>
            <a:ext cx="7390806" cy="1926574"/>
          </a:xfrm>
        </p:spPr>
        <p:txBody>
          <a:bodyPr>
            <a:normAutofit fontScale="90000"/>
          </a:bodyPr>
          <a:lstStyle/>
          <a:p>
            <a:r>
              <a:rPr lang="cs-CZ" sz="6000" dirty="0"/>
              <a:t>Hrabaví</a:t>
            </a:r>
            <a:br>
              <a:rPr lang="cs-CZ" sz="2800" dirty="0"/>
            </a:br>
            <a:r>
              <a:rPr lang="cs-CZ" sz="2800" dirty="0"/>
              <a:t>početná skupina - Krátký zobák, silné nohy, nápadná pohlavní dvojtvárnost – dimorfismus</a:t>
            </a:r>
          </a:p>
        </p:txBody>
      </p:sp>
      <p:pic>
        <p:nvPicPr>
          <p:cNvPr id="6148" name="Picture 4" descr="alternativní popis obrázku chybí">
            <a:extLst>
              <a:ext uri="{FF2B5EF4-FFF2-40B4-BE49-F238E27FC236}">
                <a16:creationId xmlns:a16="http://schemas.microsoft.com/office/drawing/2014/main" id="{E868B347-7D8E-10A5-3716-36CFB158E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" r="-1" b="-1"/>
          <a:stretch/>
        </p:blipFill>
        <p:spPr bwMode="auto">
          <a:xfrm>
            <a:off x="8128347" y="10"/>
            <a:ext cx="4063653" cy="26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lternativní popis obrázku chybí">
            <a:extLst>
              <a:ext uri="{FF2B5EF4-FFF2-40B4-BE49-F238E27FC236}">
                <a16:creationId xmlns:a16="http://schemas.microsoft.com/office/drawing/2014/main" id="{8A19699B-2647-F840-1F35-A76834008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r="20823" b="-1"/>
          <a:stretch/>
        </p:blipFill>
        <p:spPr bwMode="auto">
          <a:xfrm>
            <a:off x="8129016" y="2603366"/>
            <a:ext cx="4062984" cy="42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eviditelná“ křepelčí vejce: Křepelky a jejich vojenské maskování | 100+1  zahraniční zajímavost">
            <a:extLst>
              <a:ext uri="{FF2B5EF4-FFF2-40B4-BE49-F238E27FC236}">
                <a16:creationId xmlns:a16="http://schemas.microsoft.com/office/drawing/2014/main" id="{5533234D-CC12-13AC-A450-DAD81278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14" y="4324021"/>
            <a:ext cx="3098360" cy="234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42BF3F-F2CE-0FD9-AAA0-D39BA4882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1" y="2867025"/>
            <a:ext cx="7419974" cy="38671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1000"/>
              </a:lnSpc>
            </a:pPr>
            <a:r>
              <a:rPr lang="cs-CZ" b="1" dirty="0">
                <a:solidFill>
                  <a:srgbClr val="FF0000"/>
                </a:solidFill>
              </a:rPr>
              <a:t>Bažant obecný </a:t>
            </a:r>
            <a:r>
              <a:rPr lang="cs-CZ" dirty="0"/>
              <a:t>– ve starověku přivezen ze Zakavkazí do Řecka – Itálie, Francie, u nás vysazen ve 14. stol., dnes rozšířen, žije v okolí kukuřičných polí;</a:t>
            </a:r>
          </a:p>
          <a:p>
            <a:pPr>
              <a:lnSpc>
                <a:spcPct val="91000"/>
              </a:lnSpc>
            </a:pPr>
            <a:r>
              <a:rPr lang="cs-CZ" b="1" dirty="0">
                <a:solidFill>
                  <a:srgbClr val="FF0000"/>
                </a:solidFill>
              </a:rPr>
              <a:t>Koroptev polní </a:t>
            </a:r>
            <a:r>
              <a:rPr lang="cs-CZ" dirty="0"/>
              <a:t>– kdysi hojná, bezlesé a kulturní stepi – pole s remízky a mezemi;</a:t>
            </a:r>
          </a:p>
          <a:p>
            <a:pPr>
              <a:lnSpc>
                <a:spcPct val="91000"/>
              </a:lnSpc>
            </a:pPr>
            <a:r>
              <a:rPr lang="cs-CZ" b="1" dirty="0">
                <a:solidFill>
                  <a:srgbClr val="FF0000"/>
                </a:solidFill>
              </a:rPr>
              <a:t>Křepelka polní </a:t>
            </a:r>
            <a:r>
              <a:rPr lang="cs-CZ" dirty="0"/>
              <a:t>– nejmenší, pole, </a:t>
            </a:r>
            <a:br>
              <a:rPr lang="cs-CZ" dirty="0"/>
            </a:br>
            <a:r>
              <a:rPr lang="cs-CZ" dirty="0"/>
              <a:t>louky, neobdělávané travnaté </a:t>
            </a:r>
            <a:br>
              <a:rPr lang="cs-CZ" dirty="0"/>
            </a:br>
            <a:r>
              <a:rPr lang="cs-CZ" dirty="0"/>
              <a:t>plochy, dnes chráněná</a:t>
            </a:r>
          </a:p>
          <a:p>
            <a:pPr marL="0" indent="0">
              <a:lnSpc>
                <a:spcPct val="91000"/>
              </a:lnSpc>
              <a:buNone/>
            </a:pPr>
            <a:r>
              <a:rPr lang="cs-CZ" dirty="0"/>
              <a:t>Jediný tažný kurovitý pták </a:t>
            </a:r>
            <a:br>
              <a:rPr lang="cs-CZ" dirty="0"/>
            </a:br>
            <a:r>
              <a:rPr lang="cs-CZ" dirty="0"/>
              <a:t>– S a V Afrika.</a:t>
            </a:r>
            <a:endParaRPr lang="cs-CZ" sz="1300" dirty="0"/>
          </a:p>
          <a:p>
            <a:pPr>
              <a:lnSpc>
                <a:spcPct val="91000"/>
              </a:lnSpc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896567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4" name="Rectangle 7183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86" name="Rectangle 7185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25AF6C-0F6D-5269-8597-89F70D771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>
            <a:normAutofit/>
          </a:bodyPr>
          <a:lstStyle/>
          <a:p>
            <a:r>
              <a:rPr lang="cs-CZ" sz="6000" dirty="0">
                <a:solidFill>
                  <a:schemeClr val="tx1"/>
                </a:solidFill>
              </a:rPr>
              <a:t>Hrabaví</a:t>
            </a:r>
            <a:br>
              <a:rPr lang="cs-CZ" sz="3200" dirty="0">
                <a:solidFill>
                  <a:schemeClr val="tx1"/>
                </a:solidFill>
              </a:rPr>
            </a:br>
            <a:r>
              <a:rPr lang="cs-CZ" sz="3200" b="1" dirty="0">
                <a:solidFill>
                  <a:schemeClr val="tx1"/>
                </a:solidFill>
              </a:rPr>
              <a:t>patří sem </a:t>
            </a:r>
            <a:br>
              <a:rPr lang="cs-CZ" sz="3200" b="1" dirty="0">
                <a:solidFill>
                  <a:schemeClr val="tx1"/>
                </a:solidFill>
              </a:rPr>
            </a:br>
            <a:r>
              <a:rPr lang="cs-CZ" sz="3200" b="1" dirty="0">
                <a:solidFill>
                  <a:schemeClr val="tx1"/>
                </a:solidFill>
              </a:rPr>
              <a:t>i kur domácí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42BF3F-F2CE-0FD9-AAA0-D39BA4882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anchor="ctr">
            <a:normAutofit/>
          </a:bodyPr>
          <a:lstStyle/>
          <a:p>
            <a:r>
              <a:rPr lang="cs-CZ" b="1" u="sng" dirty="0"/>
              <a:t>Tetřev hlušec </a:t>
            </a:r>
            <a:r>
              <a:rPr lang="cs-CZ" dirty="0"/>
              <a:t>– lesy, hory – Šumava</a:t>
            </a:r>
          </a:p>
          <a:p>
            <a:r>
              <a:rPr lang="cs-CZ" b="1" dirty="0"/>
              <a:t>Předek kura domácího – kur bankivský – JV Asie</a:t>
            </a:r>
          </a:p>
          <a:p>
            <a:r>
              <a:rPr lang="cs-CZ" b="1" u="sng" dirty="0"/>
              <a:t>Krocan</a:t>
            </a:r>
          </a:p>
          <a:p>
            <a:r>
              <a:rPr lang="cs-CZ" b="1" u="sng" dirty="0"/>
              <a:t>Páv korunkatý</a:t>
            </a:r>
            <a:endParaRPr lang="cs-CZ" u="sng" dirty="0"/>
          </a:p>
        </p:txBody>
      </p:sp>
      <p:pic>
        <p:nvPicPr>
          <p:cNvPr id="7174" name="Picture 6" descr="Domácí chov kuřat a slepic na zahradě - Magazinzahrada.cz">
            <a:extLst>
              <a:ext uri="{FF2B5EF4-FFF2-40B4-BE49-F238E27FC236}">
                <a16:creationId xmlns:a16="http://schemas.microsoft.com/office/drawing/2014/main" id="{1CB7C5B3-8434-16F1-DA61-324D65236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r="31485"/>
          <a:stretch/>
        </p:blipFill>
        <p:spPr bwMode="auto">
          <a:xfrm>
            <a:off x="6092952" y="10"/>
            <a:ext cx="3054096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áv korunkatý | Zoo Brno">
            <a:extLst>
              <a:ext uri="{FF2B5EF4-FFF2-40B4-BE49-F238E27FC236}">
                <a16:creationId xmlns:a16="http://schemas.microsoft.com/office/drawing/2014/main" id="{FCF87763-069D-262C-F5A9-10EE278A2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5" b="-6"/>
          <a:stretch/>
        </p:blipFill>
        <p:spPr bwMode="auto">
          <a:xfrm>
            <a:off x="9147048" y="10"/>
            <a:ext cx="3044952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lternativní popis obrázku chybí">
            <a:extLst>
              <a:ext uri="{FF2B5EF4-FFF2-40B4-BE49-F238E27FC236}">
                <a16:creationId xmlns:a16="http://schemas.microsoft.com/office/drawing/2014/main" id="{9ACEDCA2-2B58-4CA7-777F-D9B922318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r="16927" b="4"/>
          <a:stretch/>
        </p:blipFill>
        <p:spPr bwMode="auto">
          <a:xfrm>
            <a:off x="6092952" y="3429000"/>
            <a:ext cx="305409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Ohrožené druhy - tetřev hlušec | Scarabeus">
            <a:extLst>
              <a:ext uri="{FF2B5EF4-FFF2-40B4-BE49-F238E27FC236}">
                <a16:creationId xmlns:a16="http://schemas.microsoft.com/office/drawing/2014/main" id="{8FB95584-3A86-D561-02C6-A92BEC516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2" r="20387" b="1"/>
          <a:stretch/>
        </p:blipFill>
        <p:spPr bwMode="auto">
          <a:xfrm>
            <a:off x="9147048" y="3429000"/>
            <a:ext cx="304495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281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294011-BD9F-B9AF-7E78-2EECC9C0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24" y="3158091"/>
            <a:ext cx="3666968" cy="2969754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chemeClr val="tx1"/>
                </a:solidFill>
              </a:rPr>
              <a:t>Měkkozobí</a:t>
            </a:r>
            <a:br>
              <a:rPr lang="cs-CZ" sz="6000" dirty="0">
                <a:solidFill>
                  <a:schemeClr val="tx1"/>
                </a:solidFill>
              </a:rPr>
            </a:br>
            <a:r>
              <a:rPr lang="cs-CZ" sz="2400" dirty="0">
                <a:solidFill>
                  <a:schemeClr val="tx1"/>
                </a:solidFill>
              </a:rPr>
              <a:t>holubi, hrdličky</a:t>
            </a:r>
            <a:endParaRPr lang="cs-CZ" sz="6000" dirty="0">
              <a:solidFill>
                <a:schemeClr val="tx1"/>
              </a:solidFill>
            </a:endParaRPr>
          </a:p>
        </p:txBody>
      </p:sp>
      <p:pic>
        <p:nvPicPr>
          <p:cNvPr id="4" name="Picture 2" descr="HrdliÄka zahradnÃ­ | Naturfoto.cz">
            <a:extLst>
              <a:ext uri="{FF2B5EF4-FFF2-40B4-BE49-F238E27FC236}">
                <a16:creationId xmlns:a16="http://schemas.microsoft.com/office/drawing/2014/main" id="{29B39F49-B75C-28F4-5CA6-1D9F5B009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51"/>
          <a:stretch/>
        </p:blipFill>
        <p:spPr bwMode="auto">
          <a:xfrm>
            <a:off x="20" y="10"/>
            <a:ext cx="4059916" cy="26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lub hÅivnÃ¡Ä (Columba palumbus)">
            <a:extLst>
              <a:ext uri="{FF2B5EF4-FFF2-40B4-BE49-F238E27FC236}">
                <a16:creationId xmlns:a16="http://schemas.microsoft.com/office/drawing/2014/main" id="{0423FB55-D760-E1C5-F731-495737525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" r="3" b="9717"/>
          <a:stretch/>
        </p:blipFill>
        <p:spPr bwMode="auto">
          <a:xfrm>
            <a:off x="4058412" y="10"/>
            <a:ext cx="4069080" cy="26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olub skalnÃ­ - kliknÄte pro zobrazenÃ­ detailu">
            <a:extLst>
              <a:ext uri="{FF2B5EF4-FFF2-40B4-BE49-F238E27FC236}">
                <a16:creationId xmlns:a16="http://schemas.microsoft.com/office/drawing/2014/main" id="{F0BE5C63-D323-A523-EEAC-41E4070FF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8" r="-3" b="12109"/>
          <a:stretch/>
        </p:blipFill>
        <p:spPr bwMode="auto">
          <a:xfrm>
            <a:off x="8125968" y="-1"/>
            <a:ext cx="4072128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AC977F-1F25-02DC-B418-3EADBB917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150" y="2888414"/>
            <a:ext cx="8055326" cy="3732930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1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Nasávají vodu do zobáku – nezvedají hlavu;</a:t>
            </a:r>
          </a:p>
          <a:p>
            <a:pPr>
              <a:lnSpc>
                <a:spcPct val="91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Při spánku nevkládají hlavu pod křídlo;</a:t>
            </a:r>
          </a:p>
          <a:p>
            <a:pPr>
              <a:lnSpc>
                <a:spcPct val="91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Rodiče krmí mláďata kašovitou hmotou, později natráveným zrním z volete;</a:t>
            </a:r>
          </a:p>
          <a:p>
            <a:pPr>
              <a:lnSpc>
                <a:spcPct val="91000"/>
              </a:lnSpc>
            </a:pPr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Hrdlička zahradní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původ Indie, J Evropa, dnes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hojná po celé Evropě;</a:t>
            </a:r>
          </a:p>
          <a:p>
            <a:pPr>
              <a:lnSpc>
                <a:spcPct val="91000"/>
              </a:lnSpc>
            </a:pPr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Holub hřivnáč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bílý proužek na krku;</a:t>
            </a:r>
          </a:p>
          <a:p>
            <a:pPr>
              <a:lnSpc>
                <a:spcPct val="91000"/>
              </a:lnSpc>
            </a:pPr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Holub skalní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Středomoří, Asie – předchůdce holuba domácího – ve městech, ničí budovy, u lidí – alergie na jejich roztoče a prach.</a:t>
            </a:r>
          </a:p>
        </p:txBody>
      </p:sp>
    </p:spTree>
    <p:extLst>
      <p:ext uri="{BB962C8B-B14F-4D97-AF65-F5344CB8AC3E}">
        <p14:creationId xmlns:p14="http://schemas.microsoft.com/office/powerpoint/2010/main" val="1134323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JuxtaposeVTI">
  <a:themeElements>
    <a:clrScheme name="AnalogousFromDarkSeedLeftStep">
      <a:dk1>
        <a:srgbClr val="000000"/>
      </a:dk1>
      <a:lt1>
        <a:srgbClr val="FFFFFF"/>
      </a:lt1>
      <a:dk2>
        <a:srgbClr val="412D24"/>
      </a:dk2>
      <a:lt2>
        <a:srgbClr val="E8E2E8"/>
      </a:lt2>
      <a:accent1>
        <a:srgbClr val="49B547"/>
      </a:accent1>
      <a:accent2>
        <a:srgbClr val="6EB13B"/>
      </a:accent2>
      <a:accent3>
        <a:srgbClr val="99A842"/>
      </a:accent3>
      <a:accent4>
        <a:srgbClr val="B1923B"/>
      </a:accent4>
      <a:accent5>
        <a:srgbClr val="C3734D"/>
      </a:accent5>
      <a:accent6>
        <a:srgbClr val="B13B46"/>
      </a:accent6>
      <a:hlink>
        <a:srgbClr val="B0743A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680</Words>
  <Application>Microsoft Office PowerPoint</Application>
  <PresentationFormat>Širokoúhlá obrazovka</PresentationFormat>
  <Paragraphs>63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Franklin Gothic Demi Cond</vt:lpstr>
      <vt:lpstr>Franklin Gothic Medium</vt:lpstr>
      <vt:lpstr>Wingdings</vt:lpstr>
      <vt:lpstr>JuxtaposeVTI</vt:lpstr>
      <vt:lpstr>Ptáci přehled významných řádů</vt:lpstr>
      <vt:lpstr>Potápky skupina vodních ptáků s blánou </vt:lpstr>
      <vt:lpstr>Veslonozí Plovací blány přes všechny 4 prsty </vt:lpstr>
      <vt:lpstr>Brodiví Vysoké nohy, brodí ve vodě a hledají potravu </vt:lpstr>
      <vt:lpstr>Plameňáci</vt:lpstr>
      <vt:lpstr>Vrubozobí Kachny, husy a labutě Plovací blány, rohovité vroubky na zobáku, nekrmivá mláďata, nad ocasem olejovitá žláza </vt:lpstr>
      <vt:lpstr>Hrabaví početná skupina - Krátký zobák, silné nohy, nápadná pohlavní dvojtvárnost – dimorfismus</vt:lpstr>
      <vt:lpstr>Hrabaví patří sem  i kur domácí</vt:lpstr>
      <vt:lpstr>Měkkozobí holubi, hrdličky</vt:lpstr>
      <vt:lpstr>Svišťouni Rorýsi a kolibříci - Výborní letci Potrava – hmyz – v letu</vt:lpstr>
      <vt:lpstr>Srostloprstí Pestře zbarvení 2., 3., a 4. prst částečně srostlý</vt:lpstr>
      <vt:lpstr>Šplhavci Přizpůsobeni životu na stromě, v dutinách 2 prsty dopředu + 2 prsty dozadu – umožňuje šplhání, opírají se o silný ocas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Ptáci přehled významných řádů</dc:title>
  <dc:creator>Coufal Petr</dc:creator>
  <cp:lastModifiedBy>Coufal Petr</cp:lastModifiedBy>
  <cp:revision>1</cp:revision>
  <dcterms:created xsi:type="dcterms:W3CDTF">2022-08-20T11:06:33Z</dcterms:created>
  <dcterms:modified xsi:type="dcterms:W3CDTF">2023-01-22T22:11:55Z</dcterms:modified>
</cp:coreProperties>
</file>